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42"/>
  </p:notesMasterIdLst>
  <p:handoutMasterIdLst>
    <p:handoutMasterId r:id="rId43"/>
  </p:handoutMasterIdLst>
  <p:sldIdLst>
    <p:sldId id="256" r:id="rId5"/>
    <p:sldId id="808" r:id="rId6"/>
    <p:sldId id="786" r:id="rId7"/>
    <p:sldId id="780" r:id="rId8"/>
    <p:sldId id="787" r:id="rId9"/>
    <p:sldId id="793" r:id="rId10"/>
    <p:sldId id="795" r:id="rId11"/>
    <p:sldId id="796" r:id="rId12"/>
    <p:sldId id="797" r:id="rId13"/>
    <p:sldId id="798" r:id="rId14"/>
    <p:sldId id="799" r:id="rId15"/>
    <p:sldId id="800" r:id="rId16"/>
    <p:sldId id="801" r:id="rId17"/>
    <p:sldId id="802" r:id="rId18"/>
    <p:sldId id="804" r:id="rId19"/>
    <p:sldId id="792" r:id="rId20"/>
    <p:sldId id="790" r:id="rId21"/>
    <p:sldId id="781" r:id="rId22"/>
    <p:sldId id="782" r:id="rId23"/>
    <p:sldId id="783" r:id="rId24"/>
    <p:sldId id="789" r:id="rId25"/>
    <p:sldId id="788" r:id="rId26"/>
    <p:sldId id="756" r:id="rId27"/>
    <p:sldId id="771" r:id="rId28"/>
    <p:sldId id="772" r:id="rId29"/>
    <p:sldId id="773" r:id="rId30"/>
    <p:sldId id="774" r:id="rId31"/>
    <p:sldId id="775" r:id="rId32"/>
    <p:sldId id="776" r:id="rId33"/>
    <p:sldId id="777" r:id="rId34"/>
    <p:sldId id="778" r:id="rId35"/>
    <p:sldId id="805" r:id="rId36"/>
    <p:sldId id="806" r:id="rId37"/>
    <p:sldId id="807" r:id="rId38"/>
    <p:sldId id="791" r:id="rId39"/>
    <p:sldId id="784" r:id="rId40"/>
    <p:sldId id="768" r:id="rId41"/>
  </p:sldIdLst>
  <p:sldSz cx="12192000" cy="6858000"/>
  <p:notesSz cx="6669088"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Trung  Kiên-CV-CLPT EVN" initials="PTKE" lastIdx="1" clrIdx="0">
    <p:extLst>
      <p:ext uri="{19B8F6BF-5375-455C-9EA6-DF929625EA0E}">
        <p15:presenceInfo xmlns:p15="http://schemas.microsoft.com/office/powerpoint/2012/main" userId="S::kienpt@tapdoandienluc.onmicrosoft.com::5ecad636-bfe8-478f-b162-0945b3c28e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A1494"/>
    <a:srgbClr val="164397"/>
    <a:srgbClr val="29CBB8"/>
    <a:srgbClr val="0000CC"/>
    <a:srgbClr val="BDDFFC"/>
    <a:srgbClr val="19138B"/>
    <a:srgbClr val="29DB2D"/>
    <a:srgbClr val="5FFB72"/>
    <a:srgbClr val="17128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D959F1-7386-0F4D-89C9-D2800EB148A8}" v="65" dt="2020-12-23T01:57:49.639"/>
    <p1510:client id="{4442789B-EDA3-1D48-8894-CA3778283BAC}" v="4" dt="2020-12-22T09:57:11.495"/>
    <p1510:client id="{47513B87-67C5-4E86-8DB6-B7F0AB7890C9}" v="9" dt="2020-12-23T02:48:35.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2" autoAdjust="0"/>
    <p:restoredTop sz="94867" autoAdjust="0"/>
  </p:normalViewPr>
  <p:slideViewPr>
    <p:cSldViewPr>
      <p:cViewPr varScale="1">
        <p:scale>
          <a:sx n="78" d="100"/>
          <a:sy n="78" d="100"/>
        </p:scale>
        <p:origin x="108" y="6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Mai Phuong" userId="a5905062-e26d-4672-8dae-ea287dec4a55" providerId="ADAL" clId="{3DD959F1-7386-0F4D-89C9-D2800EB148A8}"/>
    <pc:docChg chg="undo custSel modSld">
      <pc:chgData name="Trinh Mai Phuong" userId="a5905062-e26d-4672-8dae-ea287dec4a55" providerId="ADAL" clId="{3DD959F1-7386-0F4D-89C9-D2800EB148A8}" dt="2020-12-23T01:57:49.638" v="756" actId="1035"/>
      <pc:docMkLst>
        <pc:docMk/>
      </pc:docMkLst>
      <pc:sldChg chg="addSp delSp modSp">
        <pc:chgData name="Trinh Mai Phuong" userId="a5905062-e26d-4672-8dae-ea287dec4a55" providerId="ADAL" clId="{3DD959F1-7386-0F4D-89C9-D2800EB148A8}" dt="2020-12-23T01:52:20.833" v="707"/>
        <pc:sldMkLst>
          <pc:docMk/>
          <pc:sldMk cId="0" sldId="256"/>
        </pc:sldMkLst>
        <pc:spChg chg="add del mod">
          <ac:chgData name="Trinh Mai Phuong" userId="a5905062-e26d-4672-8dae-ea287dec4a55" providerId="ADAL" clId="{3DD959F1-7386-0F4D-89C9-D2800EB148A8}" dt="2020-12-23T01:52:20.833" v="707"/>
          <ac:spMkLst>
            <pc:docMk/>
            <pc:sldMk cId="0" sldId="256"/>
            <ac:spMk id="3" creationId="{BF762751-BC13-8740-BB29-955ED38ED009}"/>
          </ac:spMkLst>
        </pc:spChg>
      </pc:sldChg>
      <pc:sldChg chg="addSp delSp modSp">
        <pc:chgData name="Trinh Mai Phuong" userId="a5905062-e26d-4672-8dae-ea287dec4a55" providerId="ADAL" clId="{3DD959F1-7386-0F4D-89C9-D2800EB148A8}" dt="2020-12-23T01:52:20.833" v="707"/>
        <pc:sldMkLst>
          <pc:docMk/>
          <pc:sldMk cId="198847782" sldId="756"/>
        </pc:sldMkLst>
        <pc:spChg chg="add del mod">
          <ac:chgData name="Trinh Mai Phuong" userId="a5905062-e26d-4672-8dae-ea287dec4a55" providerId="ADAL" clId="{3DD959F1-7386-0F4D-89C9-D2800EB148A8}" dt="2020-12-23T01:52:20.833" v="707"/>
          <ac:spMkLst>
            <pc:docMk/>
            <pc:sldMk cId="198847782" sldId="756"/>
            <ac:spMk id="2" creationId="{6CCF05C8-8CDF-4347-82ED-D2FBB16B6ECB}"/>
          </ac:spMkLst>
        </pc:spChg>
      </pc:sldChg>
      <pc:sldChg chg="addSp delSp modSp">
        <pc:chgData name="Trinh Mai Phuong" userId="a5905062-e26d-4672-8dae-ea287dec4a55" providerId="ADAL" clId="{3DD959F1-7386-0F4D-89C9-D2800EB148A8}" dt="2020-12-23T01:52:20.833" v="707"/>
        <pc:sldMkLst>
          <pc:docMk/>
          <pc:sldMk cId="58045508" sldId="771"/>
        </pc:sldMkLst>
        <pc:spChg chg="add del mod">
          <ac:chgData name="Trinh Mai Phuong" userId="a5905062-e26d-4672-8dae-ea287dec4a55" providerId="ADAL" clId="{3DD959F1-7386-0F4D-89C9-D2800EB148A8}" dt="2020-12-23T01:52:20.833" v="707"/>
          <ac:spMkLst>
            <pc:docMk/>
            <pc:sldMk cId="58045508" sldId="771"/>
            <ac:spMk id="2" creationId="{C9625108-D8FC-7D49-8531-EE111E2012E9}"/>
          </ac:spMkLst>
        </pc:spChg>
      </pc:sldChg>
      <pc:sldChg chg="addSp delSp modSp mod">
        <pc:chgData name="Trinh Mai Phuong" userId="a5905062-e26d-4672-8dae-ea287dec4a55" providerId="ADAL" clId="{3DD959F1-7386-0F4D-89C9-D2800EB148A8}" dt="2020-12-23T01:57:49.638" v="756" actId="1035"/>
        <pc:sldMkLst>
          <pc:docMk/>
          <pc:sldMk cId="2360732060" sldId="772"/>
        </pc:sldMkLst>
        <pc:spChg chg="add del mod">
          <ac:chgData name="Trinh Mai Phuong" userId="a5905062-e26d-4672-8dae-ea287dec4a55" providerId="ADAL" clId="{3DD959F1-7386-0F4D-89C9-D2800EB148A8}" dt="2020-12-23T01:52:20.833" v="707"/>
          <ac:spMkLst>
            <pc:docMk/>
            <pc:sldMk cId="2360732060" sldId="772"/>
            <ac:spMk id="2" creationId="{829EC8D6-C38E-E848-958F-245F9F241BCA}"/>
          </ac:spMkLst>
        </pc:spChg>
        <pc:spChg chg="mod">
          <ac:chgData name="Trinh Mai Phuong" userId="a5905062-e26d-4672-8dae-ea287dec4a55" providerId="ADAL" clId="{3DD959F1-7386-0F4D-89C9-D2800EB148A8}" dt="2020-12-23T01:57:49.638" v="756" actId="1035"/>
          <ac:spMkLst>
            <pc:docMk/>
            <pc:sldMk cId="2360732060" sldId="772"/>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1636111548" sldId="773"/>
        </pc:sldMkLst>
        <pc:spChg chg="add del mod">
          <ac:chgData name="Trinh Mai Phuong" userId="a5905062-e26d-4672-8dae-ea287dec4a55" providerId="ADAL" clId="{3DD959F1-7386-0F4D-89C9-D2800EB148A8}" dt="2020-12-23T01:52:20.833" v="707"/>
          <ac:spMkLst>
            <pc:docMk/>
            <pc:sldMk cId="1636111548" sldId="773"/>
            <ac:spMk id="2" creationId="{A76A2391-B550-DD45-AF3F-F2ED754A7B64}"/>
          </ac:spMkLst>
        </pc:spChg>
      </pc:sldChg>
      <pc:sldChg chg="addSp delSp modSp">
        <pc:chgData name="Trinh Mai Phuong" userId="a5905062-e26d-4672-8dae-ea287dec4a55" providerId="ADAL" clId="{3DD959F1-7386-0F4D-89C9-D2800EB148A8}" dt="2020-12-23T01:52:20.833" v="707"/>
        <pc:sldMkLst>
          <pc:docMk/>
          <pc:sldMk cId="855320826" sldId="774"/>
        </pc:sldMkLst>
        <pc:spChg chg="add del mod">
          <ac:chgData name="Trinh Mai Phuong" userId="a5905062-e26d-4672-8dae-ea287dec4a55" providerId="ADAL" clId="{3DD959F1-7386-0F4D-89C9-D2800EB148A8}" dt="2020-12-23T01:52:20.833" v="707"/>
          <ac:spMkLst>
            <pc:docMk/>
            <pc:sldMk cId="855320826" sldId="774"/>
            <ac:spMk id="2" creationId="{42F29E06-A982-A646-AF0C-4771D24C46A2}"/>
          </ac:spMkLst>
        </pc:spChg>
      </pc:sldChg>
      <pc:sldChg chg="addSp delSp modSp">
        <pc:chgData name="Trinh Mai Phuong" userId="a5905062-e26d-4672-8dae-ea287dec4a55" providerId="ADAL" clId="{3DD959F1-7386-0F4D-89C9-D2800EB148A8}" dt="2020-12-23T01:52:20.833" v="707"/>
        <pc:sldMkLst>
          <pc:docMk/>
          <pc:sldMk cId="1207244282" sldId="775"/>
        </pc:sldMkLst>
        <pc:spChg chg="add del mod">
          <ac:chgData name="Trinh Mai Phuong" userId="a5905062-e26d-4672-8dae-ea287dec4a55" providerId="ADAL" clId="{3DD959F1-7386-0F4D-89C9-D2800EB148A8}" dt="2020-12-23T01:52:20.833" v="707"/>
          <ac:spMkLst>
            <pc:docMk/>
            <pc:sldMk cId="1207244282" sldId="775"/>
            <ac:spMk id="2" creationId="{8BDDABE1-3D6E-7344-89CC-B6A7AEEA5BBE}"/>
          </ac:spMkLst>
        </pc:spChg>
      </pc:sldChg>
      <pc:sldChg chg="addSp delSp modSp">
        <pc:chgData name="Trinh Mai Phuong" userId="a5905062-e26d-4672-8dae-ea287dec4a55" providerId="ADAL" clId="{3DD959F1-7386-0F4D-89C9-D2800EB148A8}" dt="2020-12-23T01:52:20.833" v="707"/>
        <pc:sldMkLst>
          <pc:docMk/>
          <pc:sldMk cId="2599501570" sldId="776"/>
        </pc:sldMkLst>
        <pc:spChg chg="add del mod">
          <ac:chgData name="Trinh Mai Phuong" userId="a5905062-e26d-4672-8dae-ea287dec4a55" providerId="ADAL" clId="{3DD959F1-7386-0F4D-89C9-D2800EB148A8}" dt="2020-12-23T01:52:20.833" v="707"/>
          <ac:spMkLst>
            <pc:docMk/>
            <pc:sldMk cId="2599501570" sldId="776"/>
            <ac:spMk id="2" creationId="{58230084-FEFB-DE42-AF3B-BB5B5230069B}"/>
          </ac:spMkLst>
        </pc:spChg>
      </pc:sldChg>
      <pc:sldChg chg="addSp delSp modSp">
        <pc:chgData name="Trinh Mai Phuong" userId="a5905062-e26d-4672-8dae-ea287dec4a55" providerId="ADAL" clId="{3DD959F1-7386-0F4D-89C9-D2800EB148A8}" dt="2020-12-23T01:52:20.833" v="707"/>
        <pc:sldMkLst>
          <pc:docMk/>
          <pc:sldMk cId="682327831" sldId="777"/>
        </pc:sldMkLst>
        <pc:spChg chg="add del mod">
          <ac:chgData name="Trinh Mai Phuong" userId="a5905062-e26d-4672-8dae-ea287dec4a55" providerId="ADAL" clId="{3DD959F1-7386-0F4D-89C9-D2800EB148A8}" dt="2020-12-23T01:52:20.833" v="707"/>
          <ac:spMkLst>
            <pc:docMk/>
            <pc:sldMk cId="682327831" sldId="777"/>
            <ac:spMk id="2" creationId="{2F63866C-A06F-524D-9C19-51DF164E58EC}"/>
          </ac:spMkLst>
        </pc:spChg>
      </pc:sldChg>
      <pc:sldChg chg="addSp delSp modSp mod">
        <pc:chgData name="Trinh Mai Phuong" userId="a5905062-e26d-4672-8dae-ea287dec4a55" providerId="ADAL" clId="{3DD959F1-7386-0F4D-89C9-D2800EB148A8}" dt="2020-12-23T01:52:20.833" v="707"/>
        <pc:sldMkLst>
          <pc:docMk/>
          <pc:sldMk cId="3503388290" sldId="778"/>
        </pc:sldMkLst>
        <pc:spChg chg="add del mod">
          <ac:chgData name="Trinh Mai Phuong" userId="a5905062-e26d-4672-8dae-ea287dec4a55" providerId="ADAL" clId="{3DD959F1-7386-0F4D-89C9-D2800EB148A8}" dt="2020-12-23T01:52:20.833" v="707"/>
          <ac:spMkLst>
            <pc:docMk/>
            <pc:sldMk cId="3503388290" sldId="778"/>
            <ac:spMk id="2" creationId="{4FCC1E34-8533-3645-BD5E-BCD15D54E5D2}"/>
          </ac:spMkLst>
        </pc:spChg>
        <pc:spChg chg="mod">
          <ac:chgData name="Trinh Mai Phuong" userId="a5905062-e26d-4672-8dae-ea287dec4a55" providerId="ADAL" clId="{3DD959F1-7386-0F4D-89C9-D2800EB148A8}" dt="2020-12-23T01:49:20.379" v="700" actId="20577"/>
          <ac:spMkLst>
            <pc:docMk/>
            <pc:sldMk cId="3503388290" sldId="778"/>
            <ac:spMk id="18" creationId="{20CF6BFF-A75F-462D-88E3-1522AA32B31D}"/>
          </ac:spMkLst>
        </pc:spChg>
      </pc:sldChg>
      <pc:sldChg chg="addSp delSp modSp mod">
        <pc:chgData name="Trinh Mai Phuong" userId="a5905062-e26d-4672-8dae-ea287dec4a55" providerId="ADAL" clId="{3DD959F1-7386-0F4D-89C9-D2800EB148A8}" dt="2020-12-23T01:53:36.200" v="710" actId="121"/>
        <pc:sldMkLst>
          <pc:docMk/>
          <pc:sldMk cId="3193042974" sldId="780"/>
        </pc:sldMkLst>
        <pc:spChg chg="add del mod">
          <ac:chgData name="Trinh Mai Phuong" userId="a5905062-e26d-4672-8dae-ea287dec4a55" providerId="ADAL" clId="{3DD959F1-7386-0F4D-89C9-D2800EB148A8}" dt="2020-12-23T01:52:20.833" v="707"/>
          <ac:spMkLst>
            <pc:docMk/>
            <pc:sldMk cId="3193042974" sldId="780"/>
            <ac:spMk id="2" creationId="{FE89B864-310B-184E-AA52-BF9A9CD8E8FE}"/>
          </ac:spMkLst>
        </pc:spChg>
        <pc:spChg chg="mod">
          <ac:chgData name="Trinh Mai Phuong" userId="a5905062-e26d-4672-8dae-ea287dec4a55" providerId="ADAL" clId="{3DD959F1-7386-0F4D-89C9-D2800EB148A8}" dt="2020-12-23T01:53:36.200" v="710" actId="121"/>
          <ac:spMkLst>
            <pc:docMk/>
            <pc:sldMk cId="3193042974" sldId="780"/>
            <ac:spMk id="16" creationId="{0742E6BB-6661-4541-9AD8-EF86993F98FB}"/>
          </ac:spMkLst>
        </pc:spChg>
      </pc:sldChg>
      <pc:sldChg chg="addSp delSp modSp">
        <pc:chgData name="Trinh Mai Phuong" userId="a5905062-e26d-4672-8dae-ea287dec4a55" providerId="ADAL" clId="{3DD959F1-7386-0F4D-89C9-D2800EB148A8}" dt="2020-12-23T01:52:20.833" v="707"/>
        <pc:sldMkLst>
          <pc:docMk/>
          <pc:sldMk cId="2777733143" sldId="781"/>
        </pc:sldMkLst>
        <pc:spChg chg="add del mod">
          <ac:chgData name="Trinh Mai Phuong" userId="a5905062-e26d-4672-8dae-ea287dec4a55" providerId="ADAL" clId="{3DD959F1-7386-0F4D-89C9-D2800EB148A8}" dt="2020-12-23T01:52:20.833" v="707"/>
          <ac:spMkLst>
            <pc:docMk/>
            <pc:sldMk cId="2777733143" sldId="781"/>
            <ac:spMk id="2" creationId="{DD0866C9-1991-7E48-B09A-60B31D18D7E2}"/>
          </ac:spMkLst>
        </pc:spChg>
      </pc:sldChg>
      <pc:sldChg chg="addSp delSp modSp">
        <pc:chgData name="Trinh Mai Phuong" userId="a5905062-e26d-4672-8dae-ea287dec4a55" providerId="ADAL" clId="{3DD959F1-7386-0F4D-89C9-D2800EB148A8}" dt="2020-12-23T01:52:20.833" v="707"/>
        <pc:sldMkLst>
          <pc:docMk/>
          <pc:sldMk cId="1457269090" sldId="782"/>
        </pc:sldMkLst>
        <pc:spChg chg="add del mod">
          <ac:chgData name="Trinh Mai Phuong" userId="a5905062-e26d-4672-8dae-ea287dec4a55" providerId="ADAL" clId="{3DD959F1-7386-0F4D-89C9-D2800EB148A8}" dt="2020-12-23T01:52:20.833" v="707"/>
          <ac:spMkLst>
            <pc:docMk/>
            <pc:sldMk cId="1457269090" sldId="782"/>
            <ac:spMk id="2" creationId="{A0B46632-5324-734E-BE4B-0153EA30B033}"/>
          </ac:spMkLst>
        </pc:spChg>
      </pc:sldChg>
      <pc:sldChg chg="addSp delSp modSp">
        <pc:chgData name="Trinh Mai Phuong" userId="a5905062-e26d-4672-8dae-ea287dec4a55" providerId="ADAL" clId="{3DD959F1-7386-0F4D-89C9-D2800EB148A8}" dt="2020-12-23T01:52:20.833" v="707"/>
        <pc:sldMkLst>
          <pc:docMk/>
          <pc:sldMk cId="1159272445" sldId="783"/>
        </pc:sldMkLst>
        <pc:spChg chg="add del mod">
          <ac:chgData name="Trinh Mai Phuong" userId="a5905062-e26d-4672-8dae-ea287dec4a55" providerId="ADAL" clId="{3DD959F1-7386-0F4D-89C9-D2800EB148A8}" dt="2020-12-23T01:52:20.833" v="707"/>
          <ac:spMkLst>
            <pc:docMk/>
            <pc:sldMk cId="1159272445" sldId="783"/>
            <ac:spMk id="2" creationId="{C9AE499E-7A71-D94C-90B8-93236D5FA9AB}"/>
          </ac:spMkLst>
        </pc:spChg>
      </pc:sldChg>
      <pc:sldChg chg="addSp delSp modSp mod">
        <pc:chgData name="Trinh Mai Phuong" userId="a5905062-e26d-4672-8dae-ea287dec4a55" providerId="ADAL" clId="{3DD959F1-7386-0F4D-89C9-D2800EB148A8}" dt="2020-12-23T01:52:20.833" v="707"/>
        <pc:sldMkLst>
          <pc:docMk/>
          <pc:sldMk cId="1018615429" sldId="784"/>
        </pc:sldMkLst>
        <pc:spChg chg="add del mod">
          <ac:chgData name="Trinh Mai Phuong" userId="a5905062-e26d-4672-8dae-ea287dec4a55" providerId="ADAL" clId="{3DD959F1-7386-0F4D-89C9-D2800EB148A8}" dt="2020-12-23T01:52:20.833" v="707"/>
          <ac:spMkLst>
            <pc:docMk/>
            <pc:sldMk cId="1018615429" sldId="784"/>
            <ac:spMk id="2" creationId="{908CA77A-8A39-1941-9572-A18EFB91B1F2}"/>
          </ac:spMkLst>
        </pc:spChg>
        <pc:spChg chg="mod">
          <ac:chgData name="Trinh Mai Phuong" userId="a5905062-e26d-4672-8dae-ea287dec4a55" providerId="ADAL" clId="{3DD959F1-7386-0F4D-89C9-D2800EB148A8}" dt="2020-12-23T01:50:07.800" v="704" actId="20577"/>
          <ac:spMkLst>
            <pc:docMk/>
            <pc:sldMk cId="1018615429" sldId="784"/>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2492856348" sldId="786"/>
        </pc:sldMkLst>
        <pc:spChg chg="add del mod">
          <ac:chgData name="Trinh Mai Phuong" userId="a5905062-e26d-4672-8dae-ea287dec4a55" providerId="ADAL" clId="{3DD959F1-7386-0F4D-89C9-D2800EB148A8}" dt="2020-12-23T01:52:20.833" v="707"/>
          <ac:spMkLst>
            <pc:docMk/>
            <pc:sldMk cId="2492856348" sldId="786"/>
            <ac:spMk id="2" creationId="{9E615757-9A81-C044-A3B8-B51C3EA8ABA6}"/>
          </ac:spMkLst>
        </pc:spChg>
      </pc:sldChg>
      <pc:sldChg chg="addSp delSp modSp mod">
        <pc:chgData name="Trinh Mai Phuong" userId="a5905062-e26d-4672-8dae-ea287dec4a55" providerId="ADAL" clId="{3DD959F1-7386-0F4D-89C9-D2800EB148A8}" dt="2020-12-23T01:54:25.200" v="711" actId="207"/>
        <pc:sldMkLst>
          <pc:docMk/>
          <pc:sldMk cId="804216653" sldId="787"/>
        </pc:sldMkLst>
        <pc:spChg chg="add del mod">
          <ac:chgData name="Trinh Mai Phuong" userId="a5905062-e26d-4672-8dae-ea287dec4a55" providerId="ADAL" clId="{3DD959F1-7386-0F4D-89C9-D2800EB148A8}" dt="2020-12-23T01:52:20.833" v="707"/>
          <ac:spMkLst>
            <pc:docMk/>
            <pc:sldMk cId="804216653" sldId="787"/>
            <ac:spMk id="2" creationId="{4CD8E673-4515-E54F-94F3-C463AF5B2506}"/>
          </ac:spMkLst>
        </pc:spChg>
        <pc:spChg chg="mod">
          <ac:chgData name="Trinh Mai Phuong" userId="a5905062-e26d-4672-8dae-ea287dec4a55" providerId="ADAL" clId="{3DD959F1-7386-0F4D-89C9-D2800EB148A8}" dt="2020-12-23T01:54:25.200" v="711" actId="207"/>
          <ac:spMkLst>
            <pc:docMk/>
            <pc:sldMk cId="804216653" sldId="787"/>
            <ac:spMk id="16" creationId="{0742E6BB-6661-4541-9AD8-EF86993F98FB}"/>
          </ac:spMkLst>
        </pc:spChg>
      </pc:sldChg>
      <pc:sldChg chg="addSp delSp modSp">
        <pc:chgData name="Trinh Mai Phuong" userId="a5905062-e26d-4672-8dae-ea287dec4a55" providerId="ADAL" clId="{3DD959F1-7386-0F4D-89C9-D2800EB148A8}" dt="2020-12-23T01:52:20.833" v="707"/>
        <pc:sldMkLst>
          <pc:docMk/>
          <pc:sldMk cId="853370276" sldId="788"/>
        </pc:sldMkLst>
        <pc:spChg chg="add del mod">
          <ac:chgData name="Trinh Mai Phuong" userId="a5905062-e26d-4672-8dae-ea287dec4a55" providerId="ADAL" clId="{3DD959F1-7386-0F4D-89C9-D2800EB148A8}" dt="2020-12-23T01:52:20.833" v="707"/>
          <ac:spMkLst>
            <pc:docMk/>
            <pc:sldMk cId="853370276" sldId="788"/>
            <ac:spMk id="2" creationId="{B526BAC5-80FF-BA44-AA9A-D8EE4446DE5C}"/>
          </ac:spMkLst>
        </pc:spChg>
      </pc:sldChg>
      <pc:sldChg chg="addSp delSp modSp">
        <pc:chgData name="Trinh Mai Phuong" userId="a5905062-e26d-4672-8dae-ea287dec4a55" providerId="ADAL" clId="{3DD959F1-7386-0F4D-89C9-D2800EB148A8}" dt="2020-12-23T01:52:20.833" v="707"/>
        <pc:sldMkLst>
          <pc:docMk/>
          <pc:sldMk cId="4065902214" sldId="789"/>
        </pc:sldMkLst>
        <pc:spChg chg="add del mod">
          <ac:chgData name="Trinh Mai Phuong" userId="a5905062-e26d-4672-8dae-ea287dec4a55" providerId="ADAL" clId="{3DD959F1-7386-0F4D-89C9-D2800EB148A8}" dt="2020-12-23T01:52:20.833" v="707"/>
          <ac:spMkLst>
            <pc:docMk/>
            <pc:sldMk cId="4065902214" sldId="789"/>
            <ac:spMk id="2" creationId="{A3B2ADD9-A029-F945-BDF3-F7D848282F92}"/>
          </ac:spMkLst>
        </pc:spChg>
      </pc:sldChg>
      <pc:sldChg chg="addSp delSp modSp">
        <pc:chgData name="Trinh Mai Phuong" userId="a5905062-e26d-4672-8dae-ea287dec4a55" providerId="ADAL" clId="{3DD959F1-7386-0F4D-89C9-D2800EB148A8}" dt="2020-12-23T01:52:20.833" v="707"/>
        <pc:sldMkLst>
          <pc:docMk/>
          <pc:sldMk cId="3661784860" sldId="790"/>
        </pc:sldMkLst>
        <pc:spChg chg="add del mod">
          <ac:chgData name="Trinh Mai Phuong" userId="a5905062-e26d-4672-8dae-ea287dec4a55" providerId="ADAL" clId="{3DD959F1-7386-0F4D-89C9-D2800EB148A8}" dt="2020-12-23T01:52:20.833" v="707"/>
          <ac:spMkLst>
            <pc:docMk/>
            <pc:sldMk cId="3661784860" sldId="790"/>
            <ac:spMk id="4" creationId="{2BD15CCC-D413-974A-B399-BDE12053E686}"/>
          </ac:spMkLst>
        </pc:spChg>
      </pc:sldChg>
      <pc:sldChg chg="addSp delSp modSp">
        <pc:chgData name="Trinh Mai Phuong" userId="a5905062-e26d-4672-8dae-ea287dec4a55" providerId="ADAL" clId="{3DD959F1-7386-0F4D-89C9-D2800EB148A8}" dt="2020-12-23T01:52:20.833" v="707"/>
        <pc:sldMkLst>
          <pc:docMk/>
          <pc:sldMk cId="4076088196" sldId="791"/>
        </pc:sldMkLst>
        <pc:spChg chg="add del mod">
          <ac:chgData name="Trinh Mai Phuong" userId="a5905062-e26d-4672-8dae-ea287dec4a55" providerId="ADAL" clId="{3DD959F1-7386-0F4D-89C9-D2800EB148A8}" dt="2020-12-23T01:52:20.833" v="707"/>
          <ac:spMkLst>
            <pc:docMk/>
            <pc:sldMk cId="4076088196" sldId="791"/>
            <ac:spMk id="2" creationId="{57CD8739-C950-BA48-9D60-4EA018DDACE2}"/>
          </ac:spMkLst>
        </pc:spChg>
      </pc:sldChg>
      <pc:sldChg chg="addSp delSp modSp">
        <pc:chgData name="Trinh Mai Phuong" userId="a5905062-e26d-4672-8dae-ea287dec4a55" providerId="ADAL" clId="{3DD959F1-7386-0F4D-89C9-D2800EB148A8}" dt="2020-12-23T01:52:20.833" v="707"/>
        <pc:sldMkLst>
          <pc:docMk/>
          <pc:sldMk cId="3429949839" sldId="792"/>
        </pc:sldMkLst>
        <pc:spChg chg="add del mod">
          <ac:chgData name="Trinh Mai Phuong" userId="a5905062-e26d-4672-8dae-ea287dec4a55" providerId="ADAL" clId="{3DD959F1-7386-0F4D-89C9-D2800EB148A8}" dt="2020-12-23T01:52:20.833" v="707"/>
          <ac:spMkLst>
            <pc:docMk/>
            <pc:sldMk cId="3429949839" sldId="792"/>
            <ac:spMk id="2" creationId="{2E21D697-02B0-F04E-83EF-6A5E14A95406}"/>
          </ac:spMkLst>
        </pc:spChg>
      </pc:sldChg>
      <pc:sldChg chg="addSp delSp modSp mod">
        <pc:chgData name="Trinh Mai Phuong" userId="a5905062-e26d-4672-8dae-ea287dec4a55" providerId="ADAL" clId="{3DD959F1-7386-0F4D-89C9-D2800EB148A8}" dt="2020-12-23T01:52:20.833" v="707"/>
        <pc:sldMkLst>
          <pc:docMk/>
          <pc:sldMk cId="1751101766" sldId="793"/>
        </pc:sldMkLst>
        <pc:spChg chg="add del mod">
          <ac:chgData name="Trinh Mai Phuong" userId="a5905062-e26d-4672-8dae-ea287dec4a55" providerId="ADAL" clId="{3DD959F1-7386-0F4D-89C9-D2800EB148A8}" dt="2020-12-23T01:52:20.833" v="707"/>
          <ac:spMkLst>
            <pc:docMk/>
            <pc:sldMk cId="1751101766" sldId="793"/>
            <ac:spMk id="2" creationId="{4B3BF024-B638-4246-9DA1-80DEB4C497C8}"/>
          </ac:spMkLst>
        </pc:spChg>
        <pc:spChg chg="mod">
          <ac:chgData name="Trinh Mai Phuong" userId="a5905062-e26d-4672-8dae-ea287dec4a55" providerId="ADAL" clId="{3DD959F1-7386-0F4D-89C9-D2800EB148A8}" dt="2020-12-23T01:41:12.889" v="323" actId="1035"/>
          <ac:spMkLst>
            <pc:docMk/>
            <pc:sldMk cId="1751101766" sldId="793"/>
            <ac:spMk id="18" creationId="{20CF6BFF-A75F-462D-88E3-1522AA32B31D}"/>
          </ac:spMkLst>
        </pc:spChg>
      </pc:sldChg>
      <pc:sldChg chg="addSp delSp modSp mod">
        <pc:chgData name="Trinh Mai Phuong" userId="a5905062-e26d-4672-8dae-ea287dec4a55" providerId="ADAL" clId="{3DD959F1-7386-0F4D-89C9-D2800EB148A8}" dt="2020-12-23T01:52:20.833" v="707"/>
        <pc:sldMkLst>
          <pc:docMk/>
          <pc:sldMk cId="3007115769" sldId="795"/>
        </pc:sldMkLst>
        <pc:spChg chg="add del mod">
          <ac:chgData name="Trinh Mai Phuong" userId="a5905062-e26d-4672-8dae-ea287dec4a55" providerId="ADAL" clId="{3DD959F1-7386-0F4D-89C9-D2800EB148A8}" dt="2020-12-23T01:52:20.833" v="707"/>
          <ac:spMkLst>
            <pc:docMk/>
            <pc:sldMk cId="3007115769" sldId="795"/>
            <ac:spMk id="2" creationId="{8DB5405E-B8EF-2944-B502-50391B8C96BD}"/>
          </ac:spMkLst>
        </pc:spChg>
        <pc:spChg chg="mod">
          <ac:chgData name="Trinh Mai Phuong" userId="a5905062-e26d-4672-8dae-ea287dec4a55" providerId="ADAL" clId="{3DD959F1-7386-0F4D-89C9-D2800EB148A8}" dt="2020-12-23T01:42:36.138" v="345" actId="1036"/>
          <ac:spMkLst>
            <pc:docMk/>
            <pc:sldMk cId="3007115769" sldId="795"/>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3257404851" sldId="796"/>
        </pc:sldMkLst>
        <pc:spChg chg="add del mod">
          <ac:chgData name="Trinh Mai Phuong" userId="a5905062-e26d-4672-8dae-ea287dec4a55" providerId="ADAL" clId="{3DD959F1-7386-0F4D-89C9-D2800EB148A8}" dt="2020-12-23T01:52:20.833" v="707"/>
          <ac:spMkLst>
            <pc:docMk/>
            <pc:sldMk cId="3257404851" sldId="796"/>
            <ac:spMk id="2" creationId="{7F4C0668-228C-DD42-84D1-DE4C8BC22B53}"/>
          </ac:spMkLst>
        </pc:spChg>
      </pc:sldChg>
      <pc:sldChg chg="addSp delSp modSp mod">
        <pc:chgData name="Trinh Mai Phuong" userId="a5905062-e26d-4672-8dae-ea287dec4a55" providerId="ADAL" clId="{3DD959F1-7386-0F4D-89C9-D2800EB148A8}" dt="2020-12-23T01:52:20.833" v="707"/>
        <pc:sldMkLst>
          <pc:docMk/>
          <pc:sldMk cId="939193095" sldId="797"/>
        </pc:sldMkLst>
        <pc:spChg chg="add del mod">
          <ac:chgData name="Trinh Mai Phuong" userId="a5905062-e26d-4672-8dae-ea287dec4a55" providerId="ADAL" clId="{3DD959F1-7386-0F4D-89C9-D2800EB148A8}" dt="2020-12-23T01:52:20.833" v="707"/>
          <ac:spMkLst>
            <pc:docMk/>
            <pc:sldMk cId="939193095" sldId="797"/>
            <ac:spMk id="2" creationId="{CBCE53A5-4C67-564C-8A4F-8C0E046B7D52}"/>
          </ac:spMkLst>
        </pc:spChg>
        <pc:spChg chg="mod">
          <ac:chgData name="Trinh Mai Phuong" userId="a5905062-e26d-4672-8dae-ea287dec4a55" providerId="ADAL" clId="{3DD959F1-7386-0F4D-89C9-D2800EB148A8}" dt="2020-12-23T01:44:08.304" v="399" actId="1035"/>
          <ac:spMkLst>
            <pc:docMk/>
            <pc:sldMk cId="939193095" sldId="797"/>
            <ac:spMk id="18" creationId="{20CF6BFF-A75F-462D-88E3-1522AA32B31D}"/>
          </ac:spMkLst>
        </pc:spChg>
      </pc:sldChg>
      <pc:sldChg chg="addSp delSp modSp mod">
        <pc:chgData name="Trinh Mai Phuong" userId="a5905062-e26d-4672-8dae-ea287dec4a55" providerId="ADAL" clId="{3DD959F1-7386-0F4D-89C9-D2800EB148A8}" dt="2020-12-23T01:52:20.833" v="707"/>
        <pc:sldMkLst>
          <pc:docMk/>
          <pc:sldMk cId="4025355478" sldId="798"/>
        </pc:sldMkLst>
        <pc:spChg chg="add del mod">
          <ac:chgData name="Trinh Mai Phuong" userId="a5905062-e26d-4672-8dae-ea287dec4a55" providerId="ADAL" clId="{3DD959F1-7386-0F4D-89C9-D2800EB148A8}" dt="2020-12-23T01:52:20.833" v="707"/>
          <ac:spMkLst>
            <pc:docMk/>
            <pc:sldMk cId="4025355478" sldId="798"/>
            <ac:spMk id="2" creationId="{BCF526FE-7A87-2145-B08F-1FCFD5D14D38}"/>
          </ac:spMkLst>
        </pc:spChg>
        <pc:spChg chg="mod">
          <ac:chgData name="Trinh Mai Phuong" userId="a5905062-e26d-4672-8dae-ea287dec4a55" providerId="ADAL" clId="{3DD959F1-7386-0F4D-89C9-D2800EB148A8}" dt="2020-12-23T01:39:17.780" v="313" actId="20577"/>
          <ac:spMkLst>
            <pc:docMk/>
            <pc:sldMk cId="4025355478" sldId="798"/>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269354648" sldId="799"/>
        </pc:sldMkLst>
        <pc:spChg chg="add del mod">
          <ac:chgData name="Trinh Mai Phuong" userId="a5905062-e26d-4672-8dae-ea287dec4a55" providerId="ADAL" clId="{3DD959F1-7386-0F4D-89C9-D2800EB148A8}" dt="2020-12-23T01:52:20.833" v="707"/>
          <ac:spMkLst>
            <pc:docMk/>
            <pc:sldMk cId="269354648" sldId="799"/>
            <ac:spMk id="2" creationId="{28498BBC-217D-264F-8352-5406EC919763}"/>
          </ac:spMkLst>
        </pc:spChg>
      </pc:sldChg>
      <pc:sldChg chg="addSp delSp modSp mod">
        <pc:chgData name="Trinh Mai Phuong" userId="a5905062-e26d-4672-8dae-ea287dec4a55" providerId="ADAL" clId="{3DD959F1-7386-0F4D-89C9-D2800EB148A8}" dt="2020-12-23T01:52:20.833" v="707"/>
        <pc:sldMkLst>
          <pc:docMk/>
          <pc:sldMk cId="778076372" sldId="800"/>
        </pc:sldMkLst>
        <pc:spChg chg="add del mod">
          <ac:chgData name="Trinh Mai Phuong" userId="a5905062-e26d-4672-8dae-ea287dec4a55" providerId="ADAL" clId="{3DD959F1-7386-0F4D-89C9-D2800EB148A8}" dt="2020-12-23T01:52:20.833" v="707"/>
          <ac:spMkLst>
            <pc:docMk/>
            <pc:sldMk cId="778076372" sldId="800"/>
            <ac:spMk id="2" creationId="{1854772A-0F30-854D-B9BC-11FB5754EDB2}"/>
          </ac:spMkLst>
        </pc:spChg>
        <pc:spChg chg="mod">
          <ac:chgData name="Trinh Mai Phuong" userId="a5905062-e26d-4672-8dae-ea287dec4a55" providerId="ADAL" clId="{3DD959F1-7386-0F4D-89C9-D2800EB148A8}" dt="2020-12-23T01:44:53.357" v="408" actId="12"/>
          <ac:spMkLst>
            <pc:docMk/>
            <pc:sldMk cId="778076372" sldId="800"/>
            <ac:spMk id="18" creationId="{20CF6BFF-A75F-462D-88E3-1522AA32B31D}"/>
          </ac:spMkLst>
        </pc:spChg>
      </pc:sldChg>
      <pc:sldChg chg="addSp delSp modSp mod">
        <pc:chgData name="Trinh Mai Phuong" userId="a5905062-e26d-4672-8dae-ea287dec4a55" providerId="ADAL" clId="{3DD959F1-7386-0F4D-89C9-D2800EB148A8}" dt="2020-12-23T01:52:20.833" v="707"/>
        <pc:sldMkLst>
          <pc:docMk/>
          <pc:sldMk cId="3581873096" sldId="801"/>
        </pc:sldMkLst>
        <pc:spChg chg="add del mod">
          <ac:chgData name="Trinh Mai Phuong" userId="a5905062-e26d-4672-8dae-ea287dec4a55" providerId="ADAL" clId="{3DD959F1-7386-0F4D-89C9-D2800EB148A8}" dt="2020-12-23T01:52:20.833" v="707"/>
          <ac:spMkLst>
            <pc:docMk/>
            <pc:sldMk cId="3581873096" sldId="801"/>
            <ac:spMk id="2" creationId="{51845F83-99E2-4343-9C71-610137D73B70}"/>
          </ac:spMkLst>
        </pc:spChg>
        <pc:spChg chg="mod">
          <ac:chgData name="Trinh Mai Phuong" userId="a5905062-e26d-4672-8dae-ea287dec4a55" providerId="ADAL" clId="{3DD959F1-7386-0F4D-89C9-D2800EB148A8}" dt="2020-12-23T01:48:10.575" v="699" actId="20577"/>
          <ac:spMkLst>
            <pc:docMk/>
            <pc:sldMk cId="3581873096" sldId="801"/>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1505620276" sldId="802"/>
        </pc:sldMkLst>
        <pc:spChg chg="add del mod">
          <ac:chgData name="Trinh Mai Phuong" userId="a5905062-e26d-4672-8dae-ea287dec4a55" providerId="ADAL" clId="{3DD959F1-7386-0F4D-89C9-D2800EB148A8}" dt="2020-12-23T01:52:20.833" v="707"/>
          <ac:spMkLst>
            <pc:docMk/>
            <pc:sldMk cId="1505620276" sldId="802"/>
            <ac:spMk id="2" creationId="{775AD94A-977C-EC4D-8389-B0AADA0A4D8C}"/>
          </ac:spMkLst>
        </pc:spChg>
      </pc:sldChg>
      <pc:sldChg chg="addSp delSp modSp mod">
        <pc:chgData name="Trinh Mai Phuong" userId="a5905062-e26d-4672-8dae-ea287dec4a55" providerId="ADAL" clId="{3DD959F1-7386-0F4D-89C9-D2800EB148A8}" dt="2020-12-23T01:52:20.833" v="707"/>
        <pc:sldMkLst>
          <pc:docMk/>
          <pc:sldMk cId="2593448262" sldId="804"/>
        </pc:sldMkLst>
        <pc:spChg chg="add del mod">
          <ac:chgData name="Trinh Mai Phuong" userId="a5905062-e26d-4672-8dae-ea287dec4a55" providerId="ADAL" clId="{3DD959F1-7386-0F4D-89C9-D2800EB148A8}" dt="2020-12-23T01:52:20.833" v="707"/>
          <ac:spMkLst>
            <pc:docMk/>
            <pc:sldMk cId="2593448262" sldId="804"/>
            <ac:spMk id="2" creationId="{A6330D14-A77F-9E42-8E4E-570B0FF7C8BD}"/>
          </ac:spMkLst>
        </pc:spChg>
        <pc:spChg chg="mod">
          <ac:chgData name="Trinh Mai Phuong" userId="a5905062-e26d-4672-8dae-ea287dec4a55" providerId="ADAL" clId="{3DD959F1-7386-0F4D-89C9-D2800EB148A8}" dt="2020-12-23T01:31:33.349" v="139" actId="123"/>
          <ac:spMkLst>
            <pc:docMk/>
            <pc:sldMk cId="2593448262" sldId="804"/>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675091059" sldId="805"/>
        </pc:sldMkLst>
        <pc:spChg chg="add del mod">
          <ac:chgData name="Trinh Mai Phuong" userId="a5905062-e26d-4672-8dae-ea287dec4a55" providerId="ADAL" clId="{3DD959F1-7386-0F4D-89C9-D2800EB148A8}" dt="2020-12-23T01:52:20.833" v="707"/>
          <ac:spMkLst>
            <pc:docMk/>
            <pc:sldMk cId="675091059" sldId="805"/>
            <ac:spMk id="2" creationId="{C6AD50DB-6999-C542-A89E-D5BD4D3FE096}"/>
          </ac:spMkLst>
        </pc:spChg>
      </pc:sldChg>
      <pc:sldChg chg="addSp delSp modSp mod">
        <pc:chgData name="Trinh Mai Phuong" userId="a5905062-e26d-4672-8dae-ea287dec4a55" providerId="ADAL" clId="{3DD959F1-7386-0F4D-89C9-D2800EB148A8}" dt="2020-12-23T01:52:20.833" v="707"/>
        <pc:sldMkLst>
          <pc:docMk/>
          <pc:sldMk cId="3120726151" sldId="806"/>
        </pc:sldMkLst>
        <pc:spChg chg="add del mod">
          <ac:chgData name="Trinh Mai Phuong" userId="a5905062-e26d-4672-8dae-ea287dec4a55" providerId="ADAL" clId="{3DD959F1-7386-0F4D-89C9-D2800EB148A8}" dt="2020-12-23T01:52:20.833" v="707"/>
          <ac:spMkLst>
            <pc:docMk/>
            <pc:sldMk cId="3120726151" sldId="806"/>
            <ac:spMk id="2" creationId="{FEC09582-60CB-A64F-AC71-BEFB77476647}"/>
          </ac:spMkLst>
        </pc:spChg>
        <pc:spChg chg="mod">
          <ac:chgData name="Trinh Mai Phuong" userId="a5905062-e26d-4672-8dae-ea287dec4a55" providerId="ADAL" clId="{3DD959F1-7386-0F4D-89C9-D2800EB148A8}" dt="2020-12-23T01:49:49.061" v="702" actId="12"/>
          <ac:spMkLst>
            <pc:docMk/>
            <pc:sldMk cId="3120726151" sldId="806"/>
            <ac:spMk id="18" creationId="{20CF6BFF-A75F-462D-88E3-1522AA32B31D}"/>
          </ac:spMkLst>
        </pc:spChg>
      </pc:sldChg>
      <pc:sldChg chg="addSp delSp modSp">
        <pc:chgData name="Trinh Mai Phuong" userId="a5905062-e26d-4672-8dae-ea287dec4a55" providerId="ADAL" clId="{3DD959F1-7386-0F4D-89C9-D2800EB148A8}" dt="2020-12-23T01:52:20.833" v="707"/>
        <pc:sldMkLst>
          <pc:docMk/>
          <pc:sldMk cId="629224431" sldId="807"/>
        </pc:sldMkLst>
        <pc:spChg chg="add del mod">
          <ac:chgData name="Trinh Mai Phuong" userId="a5905062-e26d-4672-8dae-ea287dec4a55" providerId="ADAL" clId="{3DD959F1-7386-0F4D-89C9-D2800EB148A8}" dt="2020-12-23T01:52:20.833" v="707"/>
          <ac:spMkLst>
            <pc:docMk/>
            <pc:sldMk cId="629224431" sldId="807"/>
            <ac:spMk id="2" creationId="{6D537FC2-0D04-AA44-B084-4873CC95C0B7}"/>
          </ac:spMkLst>
        </pc:spChg>
      </pc:sldChg>
      <pc:sldChg chg="addSp delSp modSp mod">
        <pc:chgData name="Trinh Mai Phuong" userId="a5905062-e26d-4672-8dae-ea287dec4a55" providerId="ADAL" clId="{3DD959F1-7386-0F4D-89C9-D2800EB148A8}" dt="2020-12-23T01:56:34.888" v="753" actId="1035"/>
        <pc:sldMkLst>
          <pc:docMk/>
          <pc:sldMk cId="3875096394" sldId="808"/>
        </pc:sldMkLst>
        <pc:spChg chg="add del mod">
          <ac:chgData name="Trinh Mai Phuong" userId="a5905062-e26d-4672-8dae-ea287dec4a55" providerId="ADAL" clId="{3DD959F1-7386-0F4D-89C9-D2800EB148A8}" dt="2020-12-23T01:52:20.833" v="707"/>
          <ac:spMkLst>
            <pc:docMk/>
            <pc:sldMk cId="3875096394" sldId="808"/>
            <ac:spMk id="3" creationId="{B5DB51A7-8915-BB40-8719-62A4BD431878}"/>
          </ac:spMkLst>
        </pc:spChg>
        <pc:spChg chg="mod">
          <ac:chgData name="Trinh Mai Phuong" userId="a5905062-e26d-4672-8dae-ea287dec4a55" providerId="ADAL" clId="{3DD959F1-7386-0F4D-89C9-D2800EB148A8}" dt="2020-12-23T01:56:34.423" v="752" actId="207"/>
          <ac:spMkLst>
            <pc:docMk/>
            <pc:sldMk cId="3875096394" sldId="808"/>
            <ac:spMk id="9" creationId="{00000000-0000-0000-0000-000000000000}"/>
          </ac:spMkLst>
        </pc:spChg>
        <pc:spChg chg="mod">
          <ac:chgData name="Trinh Mai Phuong" userId="a5905062-e26d-4672-8dae-ea287dec4a55" providerId="ADAL" clId="{3DD959F1-7386-0F4D-89C9-D2800EB148A8}" dt="2020-12-23T01:56:34.888" v="753" actId="1035"/>
          <ac:spMkLst>
            <pc:docMk/>
            <pc:sldMk cId="3875096394" sldId="808"/>
            <ac:spMk id="16" creationId="{0742E6BB-6661-4541-9AD8-EF86993F98FB}"/>
          </ac:spMkLst>
        </pc:spChg>
      </pc:sldChg>
    </pc:docChg>
  </pc:docChgLst>
  <pc:docChgLst>
    <pc:chgData name="Trinh Mai Phuong" userId="a5905062-e26d-4672-8dae-ea287dec4a55" providerId="ADAL" clId="{47513B87-67C5-4E86-8DB6-B7F0AB7890C9}"/>
    <pc:docChg chg="modSld">
      <pc:chgData name="Trinh Mai Phuong" userId="a5905062-e26d-4672-8dae-ea287dec4a55" providerId="ADAL" clId="{47513B87-67C5-4E86-8DB6-B7F0AB7890C9}" dt="2020-12-23T02:45:12.654" v="45" actId="255"/>
      <pc:docMkLst>
        <pc:docMk/>
      </pc:docMkLst>
      <pc:sldChg chg="modSp">
        <pc:chgData name="Trinh Mai Phuong" userId="a5905062-e26d-4672-8dae-ea287dec4a55" providerId="ADAL" clId="{47513B87-67C5-4E86-8DB6-B7F0AB7890C9}" dt="2020-12-23T02:45:12.654" v="45" actId="255"/>
        <pc:sldMkLst>
          <pc:docMk/>
          <pc:sldMk cId="3193042974" sldId="780"/>
        </pc:sldMkLst>
        <pc:spChg chg="mod">
          <ac:chgData name="Trinh Mai Phuong" userId="a5905062-e26d-4672-8dae-ea287dec4a55" providerId="ADAL" clId="{47513B87-67C5-4E86-8DB6-B7F0AB7890C9}" dt="2020-12-23T02:45:12.654" v="45" actId="255"/>
          <ac:spMkLst>
            <pc:docMk/>
            <pc:sldMk cId="3193042974" sldId="780"/>
            <ac:spMk id="2" creationId="{A95FC55B-5FB6-4BEB-83F2-B533EC629F14}"/>
          </ac:spMkLst>
        </pc:spChg>
        <pc:spChg chg="mod">
          <ac:chgData name="Trinh Mai Phuong" userId="a5905062-e26d-4672-8dae-ea287dec4a55" providerId="ADAL" clId="{47513B87-67C5-4E86-8DB6-B7F0AB7890C9}" dt="2020-12-23T02:41:07.975" v="35" actId="6549"/>
          <ac:spMkLst>
            <pc:docMk/>
            <pc:sldMk cId="3193042974" sldId="780"/>
            <ac:spMk id="16" creationId="{0742E6BB-6661-4541-9AD8-EF86993F98FB}"/>
          </ac:spMkLst>
        </pc:spChg>
        <pc:spChg chg="mod">
          <ac:chgData name="Trinh Mai Phuong" userId="a5905062-e26d-4672-8dae-ea287dec4a55" providerId="ADAL" clId="{47513B87-67C5-4E86-8DB6-B7F0AB7890C9}" dt="2020-12-23T02:38:05.408" v="34" actId="207"/>
          <ac:spMkLst>
            <pc:docMk/>
            <pc:sldMk cId="3193042974" sldId="780"/>
            <ac:spMk id="18" creationId="{20CF6BFF-A75F-462D-88E3-1522AA32B31D}"/>
          </ac:spMkLst>
        </pc:spChg>
        <pc:spChg chg="mod">
          <ac:chgData name="Trinh Mai Phuong" userId="a5905062-e26d-4672-8dae-ea287dec4a55" providerId="ADAL" clId="{47513B87-67C5-4E86-8DB6-B7F0AB7890C9}" dt="2020-12-23T02:37:25.959" v="0" actId="1076"/>
          <ac:spMkLst>
            <pc:docMk/>
            <pc:sldMk cId="3193042974" sldId="780"/>
            <ac:spMk id="19" creationId="{39114AEE-DC4A-4A83-8A55-285EFED41824}"/>
          </ac:spMkLst>
        </pc:spChg>
      </pc:sldChg>
      <pc:sldChg chg="modSp">
        <pc:chgData name="Trinh Mai Phuong" userId="a5905062-e26d-4672-8dae-ea287dec4a55" providerId="ADAL" clId="{47513B87-67C5-4E86-8DB6-B7F0AB7890C9}" dt="2020-12-23T02:41:42.199" v="38" actId="113"/>
        <pc:sldMkLst>
          <pc:docMk/>
          <pc:sldMk cId="3257404851" sldId="796"/>
        </pc:sldMkLst>
        <pc:spChg chg="mod">
          <ac:chgData name="Trinh Mai Phuong" userId="a5905062-e26d-4672-8dae-ea287dec4a55" providerId="ADAL" clId="{47513B87-67C5-4E86-8DB6-B7F0AB7890C9}" dt="2020-12-23T02:41:42.199" v="38" actId="113"/>
          <ac:spMkLst>
            <pc:docMk/>
            <pc:sldMk cId="3257404851" sldId="796"/>
            <ac:spMk id="2" creationId="{C340B945-D13B-4D74-8601-E550C332188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AAE7A1E6-6847-453D-B55B-8A82BF138C1D}" type="pres">
      <dgm:prSet presAssocID="{F6FEADD9-F67D-41F5-BA4C-3C84956E7F46}" presName="Name0" presStyleCnt="0">
        <dgm:presLayoutVars>
          <dgm:dir/>
          <dgm:animLvl val="lvl"/>
          <dgm:resizeHandles val="exact"/>
        </dgm:presLayoutVars>
      </dgm:prSet>
      <dgm:spPr/>
    </dgm:pt>
  </dgm:ptLst>
  <dgm:cxnLst>
    <dgm:cxn modelId="{0ABD68A8-85AF-46B5-BF18-860F3EA91291}" type="presOf" srcId="{F6FEADD9-F67D-41F5-BA4C-3C84956E7F46}" destId="{AAE7A1E6-6847-453D-B55B-8A82BF138C1D}"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C59269D0-92A5-481C-BA64-727AFB0DD545}">
      <dgm:prSet phldrT="[Text]" custT="1"/>
      <dgm:spPr/>
      <dgm:t>
        <a:bodyPr/>
        <a:lstStyle/>
        <a:p>
          <a:pPr marL="0" indent="0" algn="ctr">
            <a:buFontTx/>
            <a:buNone/>
          </a:pPr>
          <a:r>
            <a:rPr lang="en-US" sz="2600" b="1">
              <a:solidFill>
                <a:srgbClr val="1A1494"/>
              </a:solidFill>
              <a:latin typeface="Arial (Body)"/>
              <a:cs typeface="Arial" panose="020B0604020202020204" pitchFamily="34" charset="0"/>
            </a:rPr>
            <a:t>GIỚI THIỆU</a:t>
          </a:r>
          <a:endParaRPr lang="en-US" sz="26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312CC84D-092F-422A-AA24-A4619DBBB7BE}" type="parTrans" cxnId="{9071FB3B-D26B-4384-BD1A-80C12C62D02C}">
      <dgm:prSet/>
      <dgm:spPr/>
      <dgm:t>
        <a:bodyPr/>
        <a:lstStyle/>
        <a:p>
          <a:endParaRPr lang="en-US" sz="3200"/>
        </a:p>
      </dgm:t>
    </dgm:pt>
    <dgm:pt modelId="{266DE8E8-1339-41C4-B9A7-6148496C7FA9}" type="sibTrans" cxnId="{9071FB3B-D26B-4384-BD1A-80C12C62D02C}">
      <dgm:prSet/>
      <dgm:spPr/>
      <dgm:t>
        <a:bodyPr/>
        <a:lstStyle/>
        <a:p>
          <a:endParaRPr lang="en-US" sz="3200"/>
        </a:p>
      </dgm:t>
    </dgm:pt>
    <dgm:pt modelId="{AA046201-5C4D-445E-BF0B-5C6D2B0A1945}">
      <dgm:prSet phldrT="[Text]" custT="1"/>
      <dgm:spPr>
        <a:solidFill>
          <a:srgbClr val="29CBB8"/>
        </a:solidFill>
      </dgm:spPr>
      <dgm:t>
        <a:bodyPr/>
        <a:lstStyle/>
        <a:p>
          <a:r>
            <a:rPr lang="en-US" sz="4400"/>
            <a:t>1</a:t>
          </a:r>
          <a:endParaRPr lang="en-US" sz="4400" dirty="0"/>
        </a:p>
      </dgm:t>
    </dgm:pt>
    <dgm:pt modelId="{40767EFF-7D52-4469-ACEE-7D28E67337E2}" type="sibTrans" cxnId="{B8AF1086-D7BE-446F-9133-738B599E9A7D}">
      <dgm:prSet/>
      <dgm:spPr/>
      <dgm:t>
        <a:bodyPr/>
        <a:lstStyle/>
        <a:p>
          <a:endParaRPr lang="en-US" sz="3200"/>
        </a:p>
      </dgm:t>
    </dgm:pt>
    <dgm:pt modelId="{FE92FC33-5E0F-4302-9E80-A69E8ACDDE56}" type="parTrans" cxnId="{B8AF1086-D7BE-446F-9133-738B599E9A7D}">
      <dgm:prSet/>
      <dgm:spPr/>
      <dgm:t>
        <a:bodyPr/>
        <a:lstStyle/>
        <a:p>
          <a:endParaRPr lang="en-US" sz="3200"/>
        </a:p>
      </dgm:t>
    </dgm:pt>
    <dgm:pt modelId="{9A2EB8F1-AE9C-9F44-ADE7-127D5880A0C4}">
      <dgm:prSet phldrT="[Text]" custT="1"/>
      <dgm:spPr/>
      <dgm:t>
        <a:bodyPr/>
        <a:lstStyle/>
        <a:p>
          <a:pPr marL="0" indent="0" algn="ctr">
            <a:buFontTx/>
            <a:buNone/>
          </a:pPr>
          <a:r>
            <a:rPr lang="en-US" sz="2600" b="1">
              <a:solidFill>
                <a:srgbClr val="1A1494"/>
              </a:solidFill>
              <a:latin typeface="Arial (Body)"/>
              <a:cs typeface="Arial" panose="020B0604020202020204" pitchFamily="34" charset="0"/>
            </a:rPr>
            <a:t>ĐẢNG BỘ TẬP ĐOÀN ĐIỆN LỰC VIỆT NAM</a:t>
          </a:r>
          <a:endParaRPr lang="en-US" sz="26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9A5F2715-07E8-0742-8C45-769AA04867CA}" type="parTrans" cxnId="{C64F6346-A7C2-C64F-8BCC-E22D8D51C51D}">
      <dgm:prSet/>
      <dgm:spPr/>
      <dgm:t>
        <a:bodyPr/>
        <a:lstStyle/>
        <a:p>
          <a:endParaRPr lang="en-US"/>
        </a:p>
      </dgm:t>
    </dgm:pt>
    <dgm:pt modelId="{2BF08BD4-ED08-9C42-B4C5-5A9F73F6D5A4}" type="sibTrans" cxnId="{C64F6346-A7C2-C64F-8BCC-E22D8D51C51D}">
      <dgm:prSet/>
      <dgm:spPr/>
      <dgm:t>
        <a:bodyPr/>
        <a:lstStyle/>
        <a:p>
          <a:endParaRPr lang="en-US"/>
        </a:p>
      </dgm:t>
    </dgm:pt>
    <dgm:pt modelId="{AAE7A1E6-6847-453D-B55B-8A82BF138C1D}" type="pres">
      <dgm:prSet presAssocID="{F6FEADD9-F67D-41F5-BA4C-3C84956E7F46}" presName="Name0" presStyleCnt="0">
        <dgm:presLayoutVars>
          <dgm:dir/>
          <dgm:animLvl val="lvl"/>
          <dgm:resizeHandles val="exact"/>
        </dgm:presLayoutVars>
      </dgm:prSet>
      <dgm:spPr/>
    </dgm:pt>
    <dgm:pt modelId="{85B8F607-FDD8-476A-ADBE-E1250824F294}" type="pres">
      <dgm:prSet presAssocID="{AA046201-5C4D-445E-BF0B-5C6D2B0A1945}" presName="linNode" presStyleCnt="0"/>
      <dgm:spPr/>
    </dgm:pt>
    <dgm:pt modelId="{C04276DC-EE64-470A-B8BC-09067B8045FA}" type="pres">
      <dgm:prSet presAssocID="{AA046201-5C4D-445E-BF0B-5C6D2B0A1945}" presName="parentText" presStyleLbl="node1" presStyleIdx="0" presStyleCnt="1" custLinFactNeighborX="-6" custLinFactNeighborY="-3508">
        <dgm:presLayoutVars>
          <dgm:chMax val="1"/>
          <dgm:bulletEnabled val="1"/>
        </dgm:presLayoutVars>
      </dgm:prSet>
      <dgm:spPr>
        <a:prstGeom prst="roundRect">
          <a:avLst/>
        </a:prstGeom>
      </dgm:spPr>
    </dgm:pt>
    <dgm:pt modelId="{B37A5355-225B-4C6F-AED7-6C620F99EECC}" type="pres">
      <dgm:prSet presAssocID="{AA046201-5C4D-445E-BF0B-5C6D2B0A1945}" presName="descendantText" presStyleLbl="alignAccFollowNode1" presStyleIdx="0" presStyleCnt="1" custScaleX="259632">
        <dgm:presLayoutVars>
          <dgm:bulletEnabled val="1"/>
        </dgm:presLayoutVars>
      </dgm:prSet>
      <dgm:spPr>
        <a:prstGeom prst="rect">
          <a:avLst/>
        </a:prstGeom>
      </dgm:spPr>
    </dgm:pt>
  </dgm:ptLst>
  <dgm:cxnLst>
    <dgm:cxn modelId="{039F6A0F-006C-E946-9975-A76C312B7EB6}" type="presOf" srcId="{9A2EB8F1-AE9C-9F44-ADE7-127D5880A0C4}" destId="{B37A5355-225B-4C6F-AED7-6C620F99EECC}" srcOrd="0" destOrd="1" presId="urn:microsoft.com/office/officeart/2005/8/layout/vList5"/>
    <dgm:cxn modelId="{694C1830-415F-41A8-8114-D65FE9C93DB1}" type="presOf" srcId="{C59269D0-92A5-481C-BA64-727AFB0DD545}" destId="{B37A5355-225B-4C6F-AED7-6C620F99EECC}" srcOrd="0" destOrd="0" presId="urn:microsoft.com/office/officeart/2005/8/layout/vList5"/>
    <dgm:cxn modelId="{9071FB3B-D26B-4384-BD1A-80C12C62D02C}" srcId="{AA046201-5C4D-445E-BF0B-5C6D2B0A1945}" destId="{C59269D0-92A5-481C-BA64-727AFB0DD545}" srcOrd="0" destOrd="0" parTransId="{312CC84D-092F-422A-AA24-A4619DBBB7BE}" sibTransId="{266DE8E8-1339-41C4-B9A7-6148496C7FA9}"/>
    <dgm:cxn modelId="{C64F6346-A7C2-C64F-8BCC-E22D8D51C51D}" srcId="{AA046201-5C4D-445E-BF0B-5C6D2B0A1945}" destId="{9A2EB8F1-AE9C-9F44-ADE7-127D5880A0C4}" srcOrd="1" destOrd="0" parTransId="{9A5F2715-07E8-0742-8C45-769AA04867CA}" sibTransId="{2BF08BD4-ED08-9C42-B4C5-5A9F73F6D5A4}"/>
    <dgm:cxn modelId="{B8AF1086-D7BE-446F-9133-738B599E9A7D}" srcId="{F6FEADD9-F67D-41F5-BA4C-3C84956E7F46}" destId="{AA046201-5C4D-445E-BF0B-5C6D2B0A1945}" srcOrd="0" destOrd="0" parTransId="{FE92FC33-5E0F-4302-9E80-A69E8ACDDE56}" sibTransId="{40767EFF-7D52-4469-ACEE-7D28E67337E2}"/>
    <dgm:cxn modelId="{0ABD68A8-85AF-46B5-BF18-860F3EA91291}" type="presOf" srcId="{F6FEADD9-F67D-41F5-BA4C-3C84956E7F46}" destId="{AAE7A1E6-6847-453D-B55B-8A82BF138C1D}" srcOrd="0" destOrd="0" presId="urn:microsoft.com/office/officeart/2005/8/layout/vList5"/>
    <dgm:cxn modelId="{07DCD3F6-62D0-4D30-A587-5A63E40D2530}" type="presOf" srcId="{AA046201-5C4D-445E-BF0B-5C6D2B0A1945}" destId="{C04276DC-EE64-470A-B8BC-09067B8045FA}" srcOrd="0" destOrd="0" presId="urn:microsoft.com/office/officeart/2005/8/layout/vList5"/>
    <dgm:cxn modelId="{5A661BF0-A4F1-4731-AD74-C97BA9E3B849}" type="presParOf" srcId="{AAE7A1E6-6847-453D-B55B-8A82BF138C1D}" destId="{85B8F607-FDD8-476A-ADBE-E1250824F294}" srcOrd="0" destOrd="0" presId="urn:microsoft.com/office/officeart/2005/8/layout/vList5"/>
    <dgm:cxn modelId="{1867833F-59C7-4879-94FE-D7E60CE93F11}" type="presParOf" srcId="{85B8F607-FDD8-476A-ADBE-E1250824F294}" destId="{C04276DC-EE64-470A-B8BC-09067B8045FA}" srcOrd="0" destOrd="0" presId="urn:microsoft.com/office/officeart/2005/8/layout/vList5"/>
    <dgm:cxn modelId="{1D2F77F3-DA2B-4305-9263-37A9614BEF9E}" type="presParOf" srcId="{85B8F607-FDD8-476A-ADBE-E1250824F294}" destId="{B37A5355-225B-4C6F-AED7-6C620F99EECC}"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C59269D0-92A5-481C-BA64-727AFB0DD545}">
      <dgm:prSet phldrT="[Text]" custT="1"/>
      <dgm:spPr/>
      <dgm:t>
        <a:bodyPr/>
        <a:lstStyle/>
        <a:p>
          <a:pPr marL="0" indent="0">
            <a:buFontTx/>
            <a:buNone/>
          </a:pPr>
          <a:r>
            <a:rPr lang="en-US" sz="2600" b="1">
              <a:solidFill>
                <a:srgbClr val="1A1494"/>
              </a:solidFill>
              <a:latin typeface="Arial (Body)"/>
              <a:cs typeface="Arial" panose="020B0604020202020204" pitchFamily="34" charset="0"/>
            </a:rPr>
            <a:t>10 THÀNH TỰU NỔI BẬT CỦA EVN NĂM 2020</a:t>
          </a:r>
          <a:endParaRPr lang="en-US" sz="26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312CC84D-092F-422A-AA24-A4619DBBB7BE}" type="parTrans" cxnId="{9071FB3B-D26B-4384-BD1A-80C12C62D02C}">
      <dgm:prSet/>
      <dgm:spPr/>
      <dgm:t>
        <a:bodyPr/>
        <a:lstStyle/>
        <a:p>
          <a:endParaRPr lang="en-US" sz="3200"/>
        </a:p>
      </dgm:t>
    </dgm:pt>
    <dgm:pt modelId="{266DE8E8-1339-41C4-B9A7-6148496C7FA9}" type="sibTrans" cxnId="{9071FB3B-D26B-4384-BD1A-80C12C62D02C}">
      <dgm:prSet/>
      <dgm:spPr/>
      <dgm:t>
        <a:bodyPr/>
        <a:lstStyle/>
        <a:p>
          <a:endParaRPr lang="en-US" sz="3200"/>
        </a:p>
      </dgm:t>
    </dgm:pt>
    <dgm:pt modelId="{AA046201-5C4D-445E-BF0B-5C6D2B0A1945}">
      <dgm:prSet phldrT="[Text]" custT="1"/>
      <dgm:spPr>
        <a:solidFill>
          <a:srgbClr val="29CBB8"/>
        </a:solidFill>
      </dgm:spPr>
      <dgm:t>
        <a:bodyPr/>
        <a:lstStyle/>
        <a:p>
          <a:r>
            <a:rPr lang="en-US" sz="4400" dirty="0"/>
            <a:t>2</a:t>
          </a:r>
        </a:p>
      </dgm:t>
    </dgm:pt>
    <dgm:pt modelId="{40767EFF-7D52-4469-ACEE-7D28E67337E2}" type="sibTrans" cxnId="{B8AF1086-D7BE-446F-9133-738B599E9A7D}">
      <dgm:prSet/>
      <dgm:spPr/>
      <dgm:t>
        <a:bodyPr/>
        <a:lstStyle/>
        <a:p>
          <a:endParaRPr lang="en-US" sz="3200"/>
        </a:p>
      </dgm:t>
    </dgm:pt>
    <dgm:pt modelId="{FE92FC33-5E0F-4302-9E80-A69E8ACDDE56}" type="parTrans" cxnId="{B8AF1086-D7BE-446F-9133-738B599E9A7D}">
      <dgm:prSet/>
      <dgm:spPr/>
      <dgm:t>
        <a:bodyPr/>
        <a:lstStyle/>
        <a:p>
          <a:endParaRPr lang="en-US" sz="3200"/>
        </a:p>
      </dgm:t>
    </dgm:pt>
    <dgm:pt modelId="{AAE7A1E6-6847-453D-B55B-8A82BF138C1D}" type="pres">
      <dgm:prSet presAssocID="{F6FEADD9-F67D-41F5-BA4C-3C84956E7F46}" presName="Name0" presStyleCnt="0">
        <dgm:presLayoutVars>
          <dgm:dir/>
          <dgm:animLvl val="lvl"/>
          <dgm:resizeHandles val="exact"/>
        </dgm:presLayoutVars>
      </dgm:prSet>
      <dgm:spPr/>
    </dgm:pt>
    <dgm:pt modelId="{85B8F607-FDD8-476A-ADBE-E1250824F294}" type="pres">
      <dgm:prSet presAssocID="{AA046201-5C4D-445E-BF0B-5C6D2B0A1945}" presName="linNode" presStyleCnt="0"/>
      <dgm:spPr/>
    </dgm:pt>
    <dgm:pt modelId="{C04276DC-EE64-470A-B8BC-09067B8045FA}" type="pres">
      <dgm:prSet presAssocID="{AA046201-5C4D-445E-BF0B-5C6D2B0A1945}" presName="parentText" presStyleLbl="node1" presStyleIdx="0" presStyleCnt="1">
        <dgm:presLayoutVars>
          <dgm:chMax val="1"/>
          <dgm:bulletEnabled val="1"/>
        </dgm:presLayoutVars>
      </dgm:prSet>
      <dgm:spPr>
        <a:prstGeom prst="roundRect">
          <a:avLst/>
        </a:prstGeom>
      </dgm:spPr>
    </dgm:pt>
    <dgm:pt modelId="{B37A5355-225B-4C6F-AED7-6C620F99EECC}" type="pres">
      <dgm:prSet presAssocID="{AA046201-5C4D-445E-BF0B-5C6D2B0A1945}" presName="descendantText" presStyleLbl="alignAccFollowNode1" presStyleIdx="0" presStyleCnt="1" custScaleX="259632" custScaleY="108116">
        <dgm:presLayoutVars>
          <dgm:bulletEnabled val="1"/>
        </dgm:presLayoutVars>
      </dgm:prSet>
      <dgm:spPr>
        <a:prstGeom prst="rect">
          <a:avLst/>
        </a:prstGeom>
      </dgm:spPr>
    </dgm:pt>
  </dgm:ptLst>
  <dgm:cxnLst>
    <dgm:cxn modelId="{694C1830-415F-41A8-8114-D65FE9C93DB1}" type="presOf" srcId="{C59269D0-92A5-481C-BA64-727AFB0DD545}" destId="{B37A5355-225B-4C6F-AED7-6C620F99EECC}" srcOrd="0" destOrd="0" presId="urn:microsoft.com/office/officeart/2005/8/layout/vList5"/>
    <dgm:cxn modelId="{9071FB3B-D26B-4384-BD1A-80C12C62D02C}" srcId="{AA046201-5C4D-445E-BF0B-5C6D2B0A1945}" destId="{C59269D0-92A5-481C-BA64-727AFB0DD545}" srcOrd="0" destOrd="0" parTransId="{312CC84D-092F-422A-AA24-A4619DBBB7BE}" sibTransId="{266DE8E8-1339-41C4-B9A7-6148496C7FA9}"/>
    <dgm:cxn modelId="{B8AF1086-D7BE-446F-9133-738B599E9A7D}" srcId="{F6FEADD9-F67D-41F5-BA4C-3C84956E7F46}" destId="{AA046201-5C4D-445E-BF0B-5C6D2B0A1945}" srcOrd="0" destOrd="0" parTransId="{FE92FC33-5E0F-4302-9E80-A69E8ACDDE56}" sibTransId="{40767EFF-7D52-4469-ACEE-7D28E67337E2}"/>
    <dgm:cxn modelId="{0ABD68A8-85AF-46B5-BF18-860F3EA91291}" type="presOf" srcId="{F6FEADD9-F67D-41F5-BA4C-3C84956E7F46}" destId="{AAE7A1E6-6847-453D-B55B-8A82BF138C1D}" srcOrd="0" destOrd="0" presId="urn:microsoft.com/office/officeart/2005/8/layout/vList5"/>
    <dgm:cxn modelId="{07DCD3F6-62D0-4D30-A587-5A63E40D2530}" type="presOf" srcId="{AA046201-5C4D-445E-BF0B-5C6D2B0A1945}" destId="{C04276DC-EE64-470A-B8BC-09067B8045FA}" srcOrd="0" destOrd="0" presId="urn:microsoft.com/office/officeart/2005/8/layout/vList5"/>
    <dgm:cxn modelId="{5A661BF0-A4F1-4731-AD74-C97BA9E3B849}" type="presParOf" srcId="{AAE7A1E6-6847-453D-B55B-8A82BF138C1D}" destId="{85B8F607-FDD8-476A-ADBE-E1250824F294}" srcOrd="0" destOrd="0" presId="urn:microsoft.com/office/officeart/2005/8/layout/vList5"/>
    <dgm:cxn modelId="{1867833F-59C7-4879-94FE-D7E60CE93F11}" type="presParOf" srcId="{85B8F607-FDD8-476A-ADBE-E1250824F294}" destId="{C04276DC-EE64-470A-B8BC-09067B8045FA}" srcOrd="0" destOrd="0" presId="urn:microsoft.com/office/officeart/2005/8/layout/vList5"/>
    <dgm:cxn modelId="{1D2F77F3-DA2B-4305-9263-37A9614BEF9E}" type="presParOf" srcId="{85B8F607-FDD8-476A-ADBE-E1250824F294}" destId="{B37A5355-225B-4C6F-AED7-6C620F99EEC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C59269D0-92A5-481C-BA64-727AFB0DD545}">
      <dgm:prSet phldrT="[Text]" custT="1"/>
      <dgm:spPr/>
      <dgm:t>
        <a:bodyPr/>
        <a:lstStyle/>
        <a:p>
          <a:pPr marL="0" indent="0">
            <a:buFontTx/>
            <a:buNone/>
          </a:pPr>
          <a:r>
            <a:rPr lang="en-US" sz="2600" b="1" dirty="0">
              <a:solidFill>
                <a:srgbClr val="1A1494"/>
              </a:solidFill>
              <a:latin typeface="Arial (Body)"/>
              <a:cs typeface="Arial" panose="020B0604020202020204" pitchFamily="34" charset="0"/>
            </a:rPr>
            <a:t>ĐẢM BẢO ĐIỆN CHO GIAI ĐOẠN 2021 - 2025</a:t>
          </a:r>
          <a:endParaRPr lang="en-US" sz="26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312CC84D-092F-422A-AA24-A4619DBBB7BE}" type="parTrans" cxnId="{9071FB3B-D26B-4384-BD1A-80C12C62D02C}">
      <dgm:prSet/>
      <dgm:spPr/>
      <dgm:t>
        <a:bodyPr/>
        <a:lstStyle/>
        <a:p>
          <a:endParaRPr lang="en-US" sz="3200"/>
        </a:p>
      </dgm:t>
    </dgm:pt>
    <dgm:pt modelId="{266DE8E8-1339-41C4-B9A7-6148496C7FA9}" type="sibTrans" cxnId="{9071FB3B-D26B-4384-BD1A-80C12C62D02C}">
      <dgm:prSet/>
      <dgm:spPr/>
      <dgm:t>
        <a:bodyPr/>
        <a:lstStyle/>
        <a:p>
          <a:endParaRPr lang="en-US" sz="3200"/>
        </a:p>
      </dgm:t>
    </dgm:pt>
    <dgm:pt modelId="{AA046201-5C4D-445E-BF0B-5C6D2B0A1945}">
      <dgm:prSet phldrT="[Text]" custT="1"/>
      <dgm:spPr>
        <a:solidFill>
          <a:srgbClr val="29CBB8"/>
        </a:solidFill>
      </dgm:spPr>
      <dgm:t>
        <a:bodyPr/>
        <a:lstStyle/>
        <a:p>
          <a:r>
            <a:rPr lang="en-US" sz="4400" dirty="0"/>
            <a:t>3</a:t>
          </a:r>
        </a:p>
      </dgm:t>
    </dgm:pt>
    <dgm:pt modelId="{40767EFF-7D52-4469-ACEE-7D28E67337E2}" type="sibTrans" cxnId="{B8AF1086-D7BE-446F-9133-738B599E9A7D}">
      <dgm:prSet/>
      <dgm:spPr/>
      <dgm:t>
        <a:bodyPr/>
        <a:lstStyle/>
        <a:p>
          <a:endParaRPr lang="en-US" sz="3200"/>
        </a:p>
      </dgm:t>
    </dgm:pt>
    <dgm:pt modelId="{FE92FC33-5E0F-4302-9E80-A69E8ACDDE56}" type="parTrans" cxnId="{B8AF1086-D7BE-446F-9133-738B599E9A7D}">
      <dgm:prSet/>
      <dgm:spPr/>
      <dgm:t>
        <a:bodyPr/>
        <a:lstStyle/>
        <a:p>
          <a:endParaRPr lang="en-US" sz="3200"/>
        </a:p>
      </dgm:t>
    </dgm:pt>
    <dgm:pt modelId="{AAE7A1E6-6847-453D-B55B-8A82BF138C1D}" type="pres">
      <dgm:prSet presAssocID="{F6FEADD9-F67D-41F5-BA4C-3C84956E7F46}" presName="Name0" presStyleCnt="0">
        <dgm:presLayoutVars>
          <dgm:dir/>
          <dgm:animLvl val="lvl"/>
          <dgm:resizeHandles val="exact"/>
        </dgm:presLayoutVars>
      </dgm:prSet>
      <dgm:spPr/>
    </dgm:pt>
    <dgm:pt modelId="{85B8F607-FDD8-476A-ADBE-E1250824F294}" type="pres">
      <dgm:prSet presAssocID="{AA046201-5C4D-445E-BF0B-5C6D2B0A1945}" presName="linNode" presStyleCnt="0"/>
      <dgm:spPr/>
    </dgm:pt>
    <dgm:pt modelId="{C04276DC-EE64-470A-B8BC-09067B8045FA}" type="pres">
      <dgm:prSet presAssocID="{AA046201-5C4D-445E-BF0B-5C6D2B0A1945}" presName="parentText" presStyleLbl="node1" presStyleIdx="0" presStyleCnt="1">
        <dgm:presLayoutVars>
          <dgm:chMax val="1"/>
          <dgm:bulletEnabled val="1"/>
        </dgm:presLayoutVars>
      </dgm:prSet>
      <dgm:spPr>
        <a:prstGeom prst="roundRect">
          <a:avLst/>
        </a:prstGeom>
      </dgm:spPr>
    </dgm:pt>
    <dgm:pt modelId="{B37A5355-225B-4C6F-AED7-6C620F99EECC}" type="pres">
      <dgm:prSet presAssocID="{AA046201-5C4D-445E-BF0B-5C6D2B0A1945}" presName="descendantText" presStyleLbl="alignAccFollowNode1" presStyleIdx="0" presStyleCnt="1" custScaleX="259632">
        <dgm:presLayoutVars>
          <dgm:bulletEnabled val="1"/>
        </dgm:presLayoutVars>
      </dgm:prSet>
      <dgm:spPr>
        <a:prstGeom prst="rect">
          <a:avLst/>
        </a:prstGeom>
      </dgm:spPr>
    </dgm:pt>
  </dgm:ptLst>
  <dgm:cxnLst>
    <dgm:cxn modelId="{694C1830-415F-41A8-8114-D65FE9C93DB1}" type="presOf" srcId="{C59269D0-92A5-481C-BA64-727AFB0DD545}" destId="{B37A5355-225B-4C6F-AED7-6C620F99EECC}" srcOrd="0" destOrd="0" presId="urn:microsoft.com/office/officeart/2005/8/layout/vList5"/>
    <dgm:cxn modelId="{9071FB3B-D26B-4384-BD1A-80C12C62D02C}" srcId="{AA046201-5C4D-445E-BF0B-5C6D2B0A1945}" destId="{C59269D0-92A5-481C-BA64-727AFB0DD545}" srcOrd="0" destOrd="0" parTransId="{312CC84D-092F-422A-AA24-A4619DBBB7BE}" sibTransId="{266DE8E8-1339-41C4-B9A7-6148496C7FA9}"/>
    <dgm:cxn modelId="{B8AF1086-D7BE-446F-9133-738B599E9A7D}" srcId="{F6FEADD9-F67D-41F5-BA4C-3C84956E7F46}" destId="{AA046201-5C4D-445E-BF0B-5C6D2B0A1945}" srcOrd="0" destOrd="0" parTransId="{FE92FC33-5E0F-4302-9E80-A69E8ACDDE56}" sibTransId="{40767EFF-7D52-4469-ACEE-7D28E67337E2}"/>
    <dgm:cxn modelId="{0ABD68A8-85AF-46B5-BF18-860F3EA91291}" type="presOf" srcId="{F6FEADD9-F67D-41F5-BA4C-3C84956E7F46}" destId="{AAE7A1E6-6847-453D-B55B-8A82BF138C1D}" srcOrd="0" destOrd="0" presId="urn:microsoft.com/office/officeart/2005/8/layout/vList5"/>
    <dgm:cxn modelId="{07DCD3F6-62D0-4D30-A587-5A63E40D2530}" type="presOf" srcId="{AA046201-5C4D-445E-BF0B-5C6D2B0A1945}" destId="{C04276DC-EE64-470A-B8BC-09067B8045FA}" srcOrd="0" destOrd="0" presId="urn:microsoft.com/office/officeart/2005/8/layout/vList5"/>
    <dgm:cxn modelId="{5A661BF0-A4F1-4731-AD74-C97BA9E3B849}" type="presParOf" srcId="{AAE7A1E6-6847-453D-B55B-8A82BF138C1D}" destId="{85B8F607-FDD8-476A-ADBE-E1250824F294}" srcOrd="0" destOrd="0" presId="urn:microsoft.com/office/officeart/2005/8/layout/vList5"/>
    <dgm:cxn modelId="{1867833F-59C7-4879-94FE-D7E60CE93F11}" type="presParOf" srcId="{85B8F607-FDD8-476A-ADBE-E1250824F294}" destId="{C04276DC-EE64-470A-B8BC-09067B8045FA}" srcOrd="0" destOrd="0" presId="urn:microsoft.com/office/officeart/2005/8/layout/vList5"/>
    <dgm:cxn modelId="{1D2F77F3-DA2B-4305-9263-37A9614BEF9E}" type="presParOf" srcId="{85B8F607-FDD8-476A-ADBE-E1250824F294}" destId="{B37A5355-225B-4C6F-AED7-6C620F99EEC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C59269D0-92A5-481C-BA64-727AFB0DD545}">
      <dgm:prSet phldrT="[Text]" custT="1"/>
      <dgm:spPr/>
      <dgm:t>
        <a:bodyPr/>
        <a:lstStyle/>
        <a:p>
          <a:pPr marL="0" indent="0">
            <a:buFontTx/>
            <a:buNone/>
          </a:pPr>
          <a:r>
            <a:rPr lang="en-US" sz="2600" b="1" dirty="0">
              <a:solidFill>
                <a:srgbClr val="1A1494"/>
              </a:solidFill>
              <a:latin typeface="Arial (Body)"/>
              <a:cs typeface="Arial" panose="020B0604020202020204" pitchFamily="34" charset="0"/>
            </a:rPr>
            <a:t>EVN VÀ QUÁ TRÌNH CHUYỂN ĐỔI SỐ</a:t>
          </a:r>
          <a:endParaRPr lang="en-US" sz="26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312CC84D-092F-422A-AA24-A4619DBBB7BE}" type="parTrans" cxnId="{9071FB3B-D26B-4384-BD1A-80C12C62D02C}">
      <dgm:prSet/>
      <dgm:spPr/>
      <dgm:t>
        <a:bodyPr/>
        <a:lstStyle/>
        <a:p>
          <a:endParaRPr lang="en-US" sz="3200"/>
        </a:p>
      </dgm:t>
    </dgm:pt>
    <dgm:pt modelId="{266DE8E8-1339-41C4-B9A7-6148496C7FA9}" type="sibTrans" cxnId="{9071FB3B-D26B-4384-BD1A-80C12C62D02C}">
      <dgm:prSet/>
      <dgm:spPr/>
      <dgm:t>
        <a:bodyPr/>
        <a:lstStyle/>
        <a:p>
          <a:endParaRPr lang="en-US" sz="3200"/>
        </a:p>
      </dgm:t>
    </dgm:pt>
    <dgm:pt modelId="{AA046201-5C4D-445E-BF0B-5C6D2B0A1945}">
      <dgm:prSet phldrT="[Text]" custT="1"/>
      <dgm:spPr>
        <a:solidFill>
          <a:srgbClr val="00B050"/>
        </a:solidFill>
      </dgm:spPr>
      <dgm:t>
        <a:bodyPr/>
        <a:lstStyle/>
        <a:p>
          <a:r>
            <a:rPr lang="en-US" sz="4400" dirty="0"/>
            <a:t>4</a:t>
          </a:r>
        </a:p>
      </dgm:t>
    </dgm:pt>
    <dgm:pt modelId="{40767EFF-7D52-4469-ACEE-7D28E67337E2}" type="sibTrans" cxnId="{B8AF1086-D7BE-446F-9133-738B599E9A7D}">
      <dgm:prSet/>
      <dgm:spPr/>
      <dgm:t>
        <a:bodyPr/>
        <a:lstStyle/>
        <a:p>
          <a:endParaRPr lang="en-US" sz="3200"/>
        </a:p>
      </dgm:t>
    </dgm:pt>
    <dgm:pt modelId="{FE92FC33-5E0F-4302-9E80-A69E8ACDDE56}" type="parTrans" cxnId="{B8AF1086-D7BE-446F-9133-738B599E9A7D}">
      <dgm:prSet/>
      <dgm:spPr/>
      <dgm:t>
        <a:bodyPr/>
        <a:lstStyle/>
        <a:p>
          <a:endParaRPr lang="en-US" sz="3200"/>
        </a:p>
      </dgm:t>
    </dgm:pt>
    <dgm:pt modelId="{AAE7A1E6-6847-453D-B55B-8A82BF138C1D}" type="pres">
      <dgm:prSet presAssocID="{F6FEADD9-F67D-41F5-BA4C-3C84956E7F46}" presName="Name0" presStyleCnt="0">
        <dgm:presLayoutVars>
          <dgm:dir/>
          <dgm:animLvl val="lvl"/>
          <dgm:resizeHandles val="exact"/>
        </dgm:presLayoutVars>
      </dgm:prSet>
      <dgm:spPr/>
    </dgm:pt>
    <dgm:pt modelId="{85B8F607-FDD8-476A-ADBE-E1250824F294}" type="pres">
      <dgm:prSet presAssocID="{AA046201-5C4D-445E-BF0B-5C6D2B0A1945}" presName="linNode" presStyleCnt="0"/>
      <dgm:spPr/>
    </dgm:pt>
    <dgm:pt modelId="{C04276DC-EE64-470A-B8BC-09067B8045FA}" type="pres">
      <dgm:prSet presAssocID="{AA046201-5C4D-445E-BF0B-5C6D2B0A1945}" presName="parentText" presStyleLbl="node1" presStyleIdx="0" presStyleCnt="1">
        <dgm:presLayoutVars>
          <dgm:chMax val="1"/>
          <dgm:bulletEnabled val="1"/>
        </dgm:presLayoutVars>
      </dgm:prSet>
      <dgm:spPr>
        <a:prstGeom prst="roundRect">
          <a:avLst/>
        </a:prstGeom>
      </dgm:spPr>
    </dgm:pt>
    <dgm:pt modelId="{B37A5355-225B-4C6F-AED7-6C620F99EECC}" type="pres">
      <dgm:prSet presAssocID="{AA046201-5C4D-445E-BF0B-5C6D2B0A1945}" presName="descendantText" presStyleLbl="alignAccFollowNode1" presStyleIdx="0" presStyleCnt="1" custScaleX="259632">
        <dgm:presLayoutVars>
          <dgm:bulletEnabled val="1"/>
        </dgm:presLayoutVars>
      </dgm:prSet>
      <dgm:spPr>
        <a:prstGeom prst="rect">
          <a:avLst/>
        </a:prstGeom>
      </dgm:spPr>
    </dgm:pt>
  </dgm:ptLst>
  <dgm:cxnLst>
    <dgm:cxn modelId="{694C1830-415F-41A8-8114-D65FE9C93DB1}" type="presOf" srcId="{C59269D0-92A5-481C-BA64-727AFB0DD545}" destId="{B37A5355-225B-4C6F-AED7-6C620F99EECC}" srcOrd="0" destOrd="0" presId="urn:microsoft.com/office/officeart/2005/8/layout/vList5"/>
    <dgm:cxn modelId="{9071FB3B-D26B-4384-BD1A-80C12C62D02C}" srcId="{AA046201-5C4D-445E-BF0B-5C6D2B0A1945}" destId="{C59269D0-92A5-481C-BA64-727AFB0DD545}" srcOrd="0" destOrd="0" parTransId="{312CC84D-092F-422A-AA24-A4619DBBB7BE}" sibTransId="{266DE8E8-1339-41C4-B9A7-6148496C7FA9}"/>
    <dgm:cxn modelId="{B8AF1086-D7BE-446F-9133-738B599E9A7D}" srcId="{F6FEADD9-F67D-41F5-BA4C-3C84956E7F46}" destId="{AA046201-5C4D-445E-BF0B-5C6D2B0A1945}" srcOrd="0" destOrd="0" parTransId="{FE92FC33-5E0F-4302-9E80-A69E8ACDDE56}" sibTransId="{40767EFF-7D52-4469-ACEE-7D28E67337E2}"/>
    <dgm:cxn modelId="{0ABD68A8-85AF-46B5-BF18-860F3EA91291}" type="presOf" srcId="{F6FEADD9-F67D-41F5-BA4C-3C84956E7F46}" destId="{AAE7A1E6-6847-453D-B55B-8A82BF138C1D}" srcOrd="0" destOrd="0" presId="urn:microsoft.com/office/officeart/2005/8/layout/vList5"/>
    <dgm:cxn modelId="{07DCD3F6-62D0-4D30-A587-5A63E40D2530}" type="presOf" srcId="{AA046201-5C4D-445E-BF0B-5C6D2B0A1945}" destId="{C04276DC-EE64-470A-B8BC-09067B8045FA}" srcOrd="0" destOrd="0" presId="urn:microsoft.com/office/officeart/2005/8/layout/vList5"/>
    <dgm:cxn modelId="{5A661BF0-A4F1-4731-AD74-C97BA9E3B849}" type="presParOf" srcId="{AAE7A1E6-6847-453D-B55B-8A82BF138C1D}" destId="{85B8F607-FDD8-476A-ADBE-E1250824F294}" srcOrd="0" destOrd="0" presId="urn:microsoft.com/office/officeart/2005/8/layout/vList5"/>
    <dgm:cxn modelId="{1867833F-59C7-4879-94FE-D7E60CE93F11}" type="presParOf" srcId="{85B8F607-FDD8-476A-ADBE-E1250824F294}" destId="{C04276DC-EE64-470A-B8BC-09067B8045FA}" srcOrd="0" destOrd="0" presId="urn:microsoft.com/office/officeart/2005/8/layout/vList5"/>
    <dgm:cxn modelId="{1D2F77F3-DA2B-4305-9263-37A9614BEF9E}" type="presParOf" srcId="{85B8F607-FDD8-476A-ADBE-E1250824F294}" destId="{B37A5355-225B-4C6F-AED7-6C620F99EEC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FEADD9-F67D-41F5-BA4C-3C84956E7F46}"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en-US"/>
        </a:p>
      </dgm:t>
    </dgm:pt>
    <dgm:pt modelId="{C59269D0-92A5-481C-BA64-727AFB0DD545}">
      <dgm:prSet phldrT="[Text]" custT="1"/>
      <dgm:spPr/>
      <dgm:t>
        <a:bodyPr/>
        <a:lstStyle/>
        <a:p>
          <a:pPr marL="0" indent="0">
            <a:buFontTx/>
            <a:buNone/>
          </a:pPr>
          <a:r>
            <a:rPr lang="en-US" sz="2600" b="1" dirty="0">
              <a:solidFill>
                <a:srgbClr val="1A1494"/>
              </a:solidFill>
              <a:latin typeface="Arial (Body)"/>
              <a:cs typeface="Arial" panose="020B0604020202020204" pitchFamily="34" charset="0"/>
            </a:rPr>
            <a:t>KẾT LUẬN</a:t>
          </a:r>
          <a:endParaRPr lang="en-US" sz="26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gm:t>
    </dgm:pt>
    <dgm:pt modelId="{312CC84D-092F-422A-AA24-A4619DBBB7BE}" type="parTrans" cxnId="{9071FB3B-D26B-4384-BD1A-80C12C62D02C}">
      <dgm:prSet/>
      <dgm:spPr/>
      <dgm:t>
        <a:bodyPr/>
        <a:lstStyle/>
        <a:p>
          <a:endParaRPr lang="en-US" sz="3200"/>
        </a:p>
      </dgm:t>
    </dgm:pt>
    <dgm:pt modelId="{266DE8E8-1339-41C4-B9A7-6148496C7FA9}" type="sibTrans" cxnId="{9071FB3B-D26B-4384-BD1A-80C12C62D02C}">
      <dgm:prSet/>
      <dgm:spPr/>
      <dgm:t>
        <a:bodyPr/>
        <a:lstStyle/>
        <a:p>
          <a:endParaRPr lang="en-US" sz="3200"/>
        </a:p>
      </dgm:t>
    </dgm:pt>
    <dgm:pt modelId="{AA046201-5C4D-445E-BF0B-5C6D2B0A1945}">
      <dgm:prSet phldrT="[Text]" custT="1"/>
      <dgm:spPr>
        <a:solidFill>
          <a:schemeClr val="accent6"/>
        </a:solidFill>
      </dgm:spPr>
      <dgm:t>
        <a:bodyPr/>
        <a:lstStyle/>
        <a:p>
          <a:r>
            <a:rPr lang="en-US" sz="4400" dirty="0"/>
            <a:t>5</a:t>
          </a:r>
        </a:p>
      </dgm:t>
    </dgm:pt>
    <dgm:pt modelId="{40767EFF-7D52-4469-ACEE-7D28E67337E2}" type="sibTrans" cxnId="{B8AF1086-D7BE-446F-9133-738B599E9A7D}">
      <dgm:prSet/>
      <dgm:spPr/>
      <dgm:t>
        <a:bodyPr/>
        <a:lstStyle/>
        <a:p>
          <a:endParaRPr lang="en-US" sz="3200"/>
        </a:p>
      </dgm:t>
    </dgm:pt>
    <dgm:pt modelId="{FE92FC33-5E0F-4302-9E80-A69E8ACDDE56}" type="parTrans" cxnId="{B8AF1086-D7BE-446F-9133-738B599E9A7D}">
      <dgm:prSet/>
      <dgm:spPr/>
      <dgm:t>
        <a:bodyPr/>
        <a:lstStyle/>
        <a:p>
          <a:endParaRPr lang="en-US" sz="3200"/>
        </a:p>
      </dgm:t>
    </dgm:pt>
    <dgm:pt modelId="{AAE7A1E6-6847-453D-B55B-8A82BF138C1D}" type="pres">
      <dgm:prSet presAssocID="{F6FEADD9-F67D-41F5-BA4C-3C84956E7F46}" presName="Name0" presStyleCnt="0">
        <dgm:presLayoutVars>
          <dgm:dir/>
          <dgm:animLvl val="lvl"/>
          <dgm:resizeHandles val="exact"/>
        </dgm:presLayoutVars>
      </dgm:prSet>
      <dgm:spPr/>
    </dgm:pt>
    <dgm:pt modelId="{85B8F607-FDD8-476A-ADBE-E1250824F294}" type="pres">
      <dgm:prSet presAssocID="{AA046201-5C4D-445E-BF0B-5C6D2B0A1945}" presName="linNode" presStyleCnt="0"/>
      <dgm:spPr/>
    </dgm:pt>
    <dgm:pt modelId="{C04276DC-EE64-470A-B8BC-09067B8045FA}" type="pres">
      <dgm:prSet presAssocID="{AA046201-5C4D-445E-BF0B-5C6D2B0A1945}" presName="parentText" presStyleLbl="node1" presStyleIdx="0" presStyleCnt="1">
        <dgm:presLayoutVars>
          <dgm:chMax val="1"/>
          <dgm:bulletEnabled val="1"/>
        </dgm:presLayoutVars>
      </dgm:prSet>
      <dgm:spPr>
        <a:prstGeom prst="roundRect">
          <a:avLst/>
        </a:prstGeom>
      </dgm:spPr>
    </dgm:pt>
    <dgm:pt modelId="{B37A5355-225B-4C6F-AED7-6C620F99EECC}" type="pres">
      <dgm:prSet presAssocID="{AA046201-5C4D-445E-BF0B-5C6D2B0A1945}" presName="descendantText" presStyleLbl="alignAccFollowNode1" presStyleIdx="0" presStyleCnt="1" custScaleX="259632">
        <dgm:presLayoutVars>
          <dgm:bulletEnabled val="1"/>
        </dgm:presLayoutVars>
      </dgm:prSet>
      <dgm:spPr>
        <a:prstGeom prst="rect">
          <a:avLst/>
        </a:prstGeom>
      </dgm:spPr>
    </dgm:pt>
  </dgm:ptLst>
  <dgm:cxnLst>
    <dgm:cxn modelId="{694C1830-415F-41A8-8114-D65FE9C93DB1}" type="presOf" srcId="{C59269D0-92A5-481C-BA64-727AFB0DD545}" destId="{B37A5355-225B-4C6F-AED7-6C620F99EECC}" srcOrd="0" destOrd="0" presId="urn:microsoft.com/office/officeart/2005/8/layout/vList5"/>
    <dgm:cxn modelId="{9071FB3B-D26B-4384-BD1A-80C12C62D02C}" srcId="{AA046201-5C4D-445E-BF0B-5C6D2B0A1945}" destId="{C59269D0-92A5-481C-BA64-727AFB0DD545}" srcOrd="0" destOrd="0" parTransId="{312CC84D-092F-422A-AA24-A4619DBBB7BE}" sibTransId="{266DE8E8-1339-41C4-B9A7-6148496C7FA9}"/>
    <dgm:cxn modelId="{B8AF1086-D7BE-446F-9133-738B599E9A7D}" srcId="{F6FEADD9-F67D-41F5-BA4C-3C84956E7F46}" destId="{AA046201-5C4D-445E-BF0B-5C6D2B0A1945}" srcOrd="0" destOrd="0" parTransId="{FE92FC33-5E0F-4302-9E80-A69E8ACDDE56}" sibTransId="{40767EFF-7D52-4469-ACEE-7D28E67337E2}"/>
    <dgm:cxn modelId="{0ABD68A8-85AF-46B5-BF18-860F3EA91291}" type="presOf" srcId="{F6FEADD9-F67D-41F5-BA4C-3C84956E7F46}" destId="{AAE7A1E6-6847-453D-B55B-8A82BF138C1D}" srcOrd="0" destOrd="0" presId="urn:microsoft.com/office/officeart/2005/8/layout/vList5"/>
    <dgm:cxn modelId="{07DCD3F6-62D0-4D30-A587-5A63E40D2530}" type="presOf" srcId="{AA046201-5C4D-445E-BF0B-5C6D2B0A1945}" destId="{C04276DC-EE64-470A-B8BC-09067B8045FA}" srcOrd="0" destOrd="0" presId="urn:microsoft.com/office/officeart/2005/8/layout/vList5"/>
    <dgm:cxn modelId="{5A661BF0-A4F1-4731-AD74-C97BA9E3B849}" type="presParOf" srcId="{AAE7A1E6-6847-453D-B55B-8A82BF138C1D}" destId="{85B8F607-FDD8-476A-ADBE-E1250824F294}" srcOrd="0" destOrd="0" presId="urn:microsoft.com/office/officeart/2005/8/layout/vList5"/>
    <dgm:cxn modelId="{1867833F-59C7-4879-94FE-D7E60CE93F11}" type="presParOf" srcId="{85B8F607-FDD8-476A-ADBE-E1250824F294}" destId="{C04276DC-EE64-470A-B8BC-09067B8045FA}" srcOrd="0" destOrd="0" presId="urn:microsoft.com/office/officeart/2005/8/layout/vList5"/>
    <dgm:cxn modelId="{1D2F77F3-DA2B-4305-9263-37A9614BEF9E}" type="presParOf" srcId="{85B8F607-FDD8-476A-ADBE-E1250824F294}" destId="{B37A5355-225B-4C6F-AED7-6C620F99EEC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A5355-225B-4C6F-AED7-6C620F99EECC}">
      <dsp:nvSpPr>
        <dsp:cNvPr id="0" name=""/>
        <dsp:cNvSpPr/>
      </dsp:nvSpPr>
      <dsp:spPr>
        <a:xfrm rot="5400000">
          <a:off x="5282438" y="-3281038"/>
          <a:ext cx="1464124" cy="839223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ctr" defTabSz="1155700">
            <a:lnSpc>
              <a:spcPct val="90000"/>
            </a:lnSpc>
            <a:spcBef>
              <a:spcPct val="0"/>
            </a:spcBef>
            <a:spcAft>
              <a:spcPct val="15000"/>
            </a:spcAft>
            <a:buFontTx/>
            <a:buNone/>
          </a:pPr>
          <a:r>
            <a:rPr lang="en-US" sz="2600" b="1" kern="1200">
              <a:solidFill>
                <a:srgbClr val="1A1494"/>
              </a:solidFill>
              <a:latin typeface="Arial (Body)"/>
              <a:cs typeface="Arial" panose="020B0604020202020204" pitchFamily="34" charset="0"/>
            </a:rPr>
            <a:t>GIỚI THIỆU</a:t>
          </a:r>
          <a:endParaRPr lang="en-US" sz="2600" kern="12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a:p>
          <a:pPr marL="0" lvl="1" indent="0" algn="ctr" defTabSz="1155700">
            <a:lnSpc>
              <a:spcPct val="90000"/>
            </a:lnSpc>
            <a:spcBef>
              <a:spcPct val="0"/>
            </a:spcBef>
            <a:spcAft>
              <a:spcPct val="15000"/>
            </a:spcAft>
            <a:buFontTx/>
            <a:buNone/>
          </a:pPr>
          <a:r>
            <a:rPr lang="en-US" sz="2600" b="1" kern="1200">
              <a:solidFill>
                <a:srgbClr val="1A1494"/>
              </a:solidFill>
              <a:latin typeface="Arial (Body)"/>
              <a:cs typeface="Arial" panose="020B0604020202020204" pitchFamily="34" charset="0"/>
            </a:rPr>
            <a:t>ĐẢNG BỘ TẬP ĐOÀN ĐIỆN LỰC VIỆT NAM</a:t>
          </a:r>
          <a:endParaRPr lang="en-US" sz="2600" kern="12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rot="-5400000">
        <a:off x="1818385" y="183015"/>
        <a:ext cx="8392231" cy="1464124"/>
      </dsp:txXfrm>
    </dsp:sp>
    <dsp:sp modelId="{C04276DC-EE64-470A-B8BC-09067B8045FA}">
      <dsp:nvSpPr>
        <dsp:cNvPr id="0" name=""/>
        <dsp:cNvSpPr/>
      </dsp:nvSpPr>
      <dsp:spPr>
        <a:xfrm>
          <a:off x="0" y="0"/>
          <a:ext cx="1818200" cy="1830155"/>
        </a:xfrm>
        <a:prstGeom prst="roundRect">
          <a:avLst/>
        </a:prstGeom>
        <a:solidFill>
          <a:srgbClr val="29CBB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a:t>1</a:t>
          </a:r>
          <a:endParaRPr lang="en-US" sz="4400" kern="1200" dirty="0"/>
        </a:p>
      </dsp:txBody>
      <dsp:txXfrm>
        <a:off x="88757" y="88757"/>
        <a:ext cx="1640686" cy="16526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A5355-225B-4C6F-AED7-6C620F99EECC}">
      <dsp:nvSpPr>
        <dsp:cNvPr id="0" name=""/>
        <dsp:cNvSpPr/>
      </dsp:nvSpPr>
      <dsp:spPr>
        <a:xfrm rot="5400000">
          <a:off x="5119072" y="-3284329"/>
          <a:ext cx="1252242" cy="801645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1155700">
            <a:lnSpc>
              <a:spcPct val="90000"/>
            </a:lnSpc>
            <a:spcBef>
              <a:spcPct val="0"/>
            </a:spcBef>
            <a:spcAft>
              <a:spcPct val="15000"/>
            </a:spcAft>
            <a:buFontTx/>
            <a:buNone/>
          </a:pPr>
          <a:r>
            <a:rPr lang="en-US" sz="2600" b="1" kern="1200">
              <a:solidFill>
                <a:srgbClr val="1A1494"/>
              </a:solidFill>
              <a:latin typeface="Arial (Body)"/>
              <a:cs typeface="Arial" panose="020B0604020202020204" pitchFamily="34" charset="0"/>
            </a:rPr>
            <a:t>10 THÀNH TỰU NỔI BẬT CỦA EVN NĂM 2020</a:t>
          </a:r>
          <a:endParaRPr lang="en-US" sz="2600" kern="12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rot="-5400000">
        <a:off x="1736964" y="97779"/>
        <a:ext cx="8016459" cy="1252242"/>
      </dsp:txXfrm>
    </dsp:sp>
    <dsp:sp modelId="{C04276DC-EE64-470A-B8BC-09067B8045FA}">
      <dsp:nvSpPr>
        <dsp:cNvPr id="0" name=""/>
        <dsp:cNvSpPr/>
      </dsp:nvSpPr>
      <dsp:spPr>
        <a:xfrm>
          <a:off x="175" y="0"/>
          <a:ext cx="1736788" cy="1447800"/>
        </a:xfrm>
        <a:prstGeom prst="roundRect">
          <a:avLst/>
        </a:prstGeom>
        <a:solidFill>
          <a:srgbClr val="29CBB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2</a:t>
          </a:r>
        </a:p>
      </dsp:txBody>
      <dsp:txXfrm>
        <a:off x="70851" y="70676"/>
        <a:ext cx="1595436" cy="1306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A5355-225B-4C6F-AED7-6C620F99EECC}">
      <dsp:nvSpPr>
        <dsp:cNvPr id="0" name=""/>
        <dsp:cNvSpPr/>
      </dsp:nvSpPr>
      <dsp:spPr>
        <a:xfrm rot="5400000">
          <a:off x="4806999" y="-3033815"/>
          <a:ext cx="1158240" cy="751543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1155700">
            <a:lnSpc>
              <a:spcPct val="90000"/>
            </a:lnSpc>
            <a:spcBef>
              <a:spcPct val="0"/>
            </a:spcBef>
            <a:spcAft>
              <a:spcPct val="15000"/>
            </a:spcAft>
            <a:buFontTx/>
            <a:buNone/>
          </a:pPr>
          <a:r>
            <a:rPr lang="en-US" sz="2600" b="1" kern="1200" dirty="0">
              <a:solidFill>
                <a:srgbClr val="1A1494"/>
              </a:solidFill>
              <a:latin typeface="Arial (Body)"/>
              <a:cs typeface="Arial" panose="020B0604020202020204" pitchFamily="34" charset="0"/>
            </a:rPr>
            <a:t>ĐẢM BẢO ĐIỆN CHO GIAI ĐOẠN 2021 - 2025</a:t>
          </a:r>
          <a:endParaRPr lang="en-US" sz="2600" kern="12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rot="-5400000">
        <a:off x="1628404" y="144780"/>
        <a:ext cx="7515431" cy="1158240"/>
      </dsp:txXfrm>
    </dsp:sp>
    <dsp:sp modelId="{C04276DC-EE64-470A-B8BC-09067B8045FA}">
      <dsp:nvSpPr>
        <dsp:cNvPr id="0" name=""/>
        <dsp:cNvSpPr/>
      </dsp:nvSpPr>
      <dsp:spPr>
        <a:xfrm>
          <a:off x="164" y="0"/>
          <a:ext cx="1628239" cy="1447800"/>
        </a:xfrm>
        <a:prstGeom prst="roundRect">
          <a:avLst/>
        </a:prstGeom>
        <a:solidFill>
          <a:srgbClr val="29CBB8"/>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3</a:t>
          </a:r>
        </a:p>
      </dsp:txBody>
      <dsp:txXfrm>
        <a:off x="70840" y="70676"/>
        <a:ext cx="1486887" cy="1306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A5355-225B-4C6F-AED7-6C620F99EECC}">
      <dsp:nvSpPr>
        <dsp:cNvPr id="0" name=""/>
        <dsp:cNvSpPr/>
      </dsp:nvSpPr>
      <dsp:spPr>
        <a:xfrm rot="5400000">
          <a:off x="4806999" y="-3033815"/>
          <a:ext cx="1158240" cy="751543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1155700">
            <a:lnSpc>
              <a:spcPct val="90000"/>
            </a:lnSpc>
            <a:spcBef>
              <a:spcPct val="0"/>
            </a:spcBef>
            <a:spcAft>
              <a:spcPct val="15000"/>
            </a:spcAft>
            <a:buFontTx/>
            <a:buNone/>
          </a:pPr>
          <a:r>
            <a:rPr lang="en-US" sz="2600" b="1" kern="1200" dirty="0">
              <a:solidFill>
                <a:srgbClr val="1A1494"/>
              </a:solidFill>
              <a:latin typeface="Arial (Body)"/>
              <a:cs typeface="Arial" panose="020B0604020202020204" pitchFamily="34" charset="0"/>
            </a:rPr>
            <a:t>EVN VÀ QUÁ TRÌNH CHUYỂN ĐỔI SỐ</a:t>
          </a:r>
          <a:endParaRPr lang="en-US" sz="2600" kern="12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rot="-5400000">
        <a:off x="1628404" y="144780"/>
        <a:ext cx="7515431" cy="1158240"/>
      </dsp:txXfrm>
    </dsp:sp>
    <dsp:sp modelId="{C04276DC-EE64-470A-B8BC-09067B8045FA}">
      <dsp:nvSpPr>
        <dsp:cNvPr id="0" name=""/>
        <dsp:cNvSpPr/>
      </dsp:nvSpPr>
      <dsp:spPr>
        <a:xfrm>
          <a:off x="164" y="0"/>
          <a:ext cx="1628239" cy="1447800"/>
        </a:xfrm>
        <a:prstGeom prst="roundRect">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4</a:t>
          </a:r>
        </a:p>
      </dsp:txBody>
      <dsp:txXfrm>
        <a:off x="70840" y="70676"/>
        <a:ext cx="1486887" cy="13064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A5355-225B-4C6F-AED7-6C620F99EECC}">
      <dsp:nvSpPr>
        <dsp:cNvPr id="0" name=""/>
        <dsp:cNvSpPr/>
      </dsp:nvSpPr>
      <dsp:spPr>
        <a:xfrm rot="5400000">
          <a:off x="4806999" y="-3033815"/>
          <a:ext cx="1158240" cy="751543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0" lvl="1" indent="0" algn="l" defTabSz="1155700">
            <a:lnSpc>
              <a:spcPct val="90000"/>
            </a:lnSpc>
            <a:spcBef>
              <a:spcPct val="0"/>
            </a:spcBef>
            <a:spcAft>
              <a:spcPct val="15000"/>
            </a:spcAft>
            <a:buFontTx/>
            <a:buNone/>
          </a:pPr>
          <a:r>
            <a:rPr lang="en-US" sz="2600" b="1" kern="1200" dirty="0">
              <a:solidFill>
                <a:srgbClr val="1A1494"/>
              </a:solidFill>
              <a:latin typeface="Arial (Body)"/>
              <a:cs typeface="Arial" panose="020B0604020202020204" pitchFamily="34" charset="0"/>
            </a:rPr>
            <a:t>KẾT LUẬN</a:t>
          </a:r>
          <a:endParaRPr lang="en-US" sz="2600" kern="1200" dirty="0">
            <a:solidFill>
              <a:srgbClr val="1A1494"/>
            </a:solidFill>
            <a:effectLst>
              <a:outerShdw blurRad="38100" dist="38100" dir="2700000" algn="tl">
                <a:srgbClr val="000000">
                  <a:alpha val="43137"/>
                </a:srgbClr>
              </a:outerShdw>
            </a:effectLst>
            <a:latin typeface="Times New Roman" pitchFamily="18" charset="0"/>
            <a:cs typeface="Times New Roman" pitchFamily="18" charset="0"/>
          </a:endParaRPr>
        </a:p>
      </dsp:txBody>
      <dsp:txXfrm rot="-5400000">
        <a:off x="1628404" y="144780"/>
        <a:ext cx="7515431" cy="1158240"/>
      </dsp:txXfrm>
    </dsp:sp>
    <dsp:sp modelId="{C04276DC-EE64-470A-B8BC-09067B8045FA}">
      <dsp:nvSpPr>
        <dsp:cNvPr id="0" name=""/>
        <dsp:cNvSpPr/>
      </dsp:nvSpPr>
      <dsp:spPr>
        <a:xfrm>
          <a:off x="164" y="0"/>
          <a:ext cx="1628239" cy="1447800"/>
        </a:xfrm>
        <a:prstGeom prst="roundRect">
          <a:avLst/>
        </a:prstGeom>
        <a:solidFill>
          <a:schemeClr val="accent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5</a:t>
          </a:r>
        </a:p>
      </dsp:txBody>
      <dsp:txXfrm>
        <a:off x="70840" y="70676"/>
        <a:ext cx="1486887" cy="130644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889938"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endParaRPr lang="en-US"/>
          </a:p>
        </p:txBody>
      </p:sp>
      <p:sp>
        <p:nvSpPr>
          <p:cNvPr id="54275" name="Rectangle 3"/>
          <p:cNvSpPr>
            <a:spLocks noGrp="1" noChangeArrowheads="1"/>
          </p:cNvSpPr>
          <p:nvPr>
            <p:ph type="dt" sz="quarter" idx="1"/>
          </p:nvPr>
        </p:nvSpPr>
        <p:spPr bwMode="auto">
          <a:xfrm>
            <a:off x="3777607" y="0"/>
            <a:ext cx="2889938"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E0FC00B6-7807-4A62-94A3-182FF490A710}" type="datetime1">
              <a:rPr lang="en-US"/>
              <a:pPr/>
              <a:t>23/12/2020</a:t>
            </a:fld>
            <a:endParaRPr lang="en-US"/>
          </a:p>
        </p:txBody>
      </p:sp>
      <p:sp>
        <p:nvSpPr>
          <p:cNvPr id="54276" name="Rectangle 4"/>
          <p:cNvSpPr>
            <a:spLocks noGrp="1" noChangeArrowheads="1"/>
          </p:cNvSpPr>
          <p:nvPr>
            <p:ph type="ftr" sz="quarter" idx="2"/>
          </p:nvPr>
        </p:nvSpPr>
        <p:spPr bwMode="auto">
          <a:xfrm>
            <a:off x="0" y="9430091"/>
            <a:ext cx="2889938"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endParaRPr lang="en-US"/>
          </a:p>
        </p:txBody>
      </p:sp>
      <p:sp>
        <p:nvSpPr>
          <p:cNvPr id="54277" name="Rectangle 5"/>
          <p:cNvSpPr>
            <a:spLocks noGrp="1" noChangeArrowheads="1"/>
          </p:cNvSpPr>
          <p:nvPr>
            <p:ph type="sldNum" sz="quarter" idx="3"/>
          </p:nvPr>
        </p:nvSpPr>
        <p:spPr bwMode="auto">
          <a:xfrm>
            <a:off x="3777607" y="9430091"/>
            <a:ext cx="2889938"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2D13FEA-A0FC-450B-8D36-B43BFD8BAF22}" type="slidenum">
              <a:rPr lang="en-US"/>
              <a:pPr/>
              <a:t>‹#›</a:t>
            </a:fld>
            <a:endParaRPr lang="en-US"/>
          </a:p>
        </p:txBody>
      </p:sp>
    </p:spTree>
    <p:extLst>
      <p:ext uri="{BB962C8B-B14F-4D97-AF65-F5344CB8AC3E}">
        <p14:creationId xmlns:p14="http://schemas.microsoft.com/office/powerpoint/2010/main" val="3145470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411"/>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777607" y="0"/>
            <a:ext cx="2889938" cy="496411"/>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10BED0D-B12E-4911-A2DA-525F651415D3}" type="datetime1">
              <a:rPr lang="en-US"/>
              <a:pPr>
                <a:defRPr/>
              </a:pPr>
              <a:t>23/12/2020</a:t>
            </a:fld>
            <a:endParaRPr lang="en-US"/>
          </a:p>
        </p:txBody>
      </p:sp>
      <p:sp>
        <p:nvSpPr>
          <p:cNvPr id="4" name="Slide Image Placeholder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66909" y="4715907"/>
            <a:ext cx="5335270" cy="4467701"/>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30091"/>
            <a:ext cx="2889938" cy="496411"/>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777607" y="9430091"/>
            <a:ext cx="2889938" cy="496411"/>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7979C2B-2E2A-4C0F-89DF-21AB351FF382}" type="slidenum">
              <a:rPr lang="en-US"/>
              <a:pPr/>
              <a:t>‹#›</a:t>
            </a:fld>
            <a:endParaRPr lang="en-US"/>
          </a:p>
        </p:txBody>
      </p:sp>
    </p:spTree>
    <p:extLst>
      <p:ext uri="{BB962C8B-B14F-4D97-AF65-F5344CB8AC3E}">
        <p14:creationId xmlns:p14="http://schemas.microsoft.com/office/powerpoint/2010/main" val="15343650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FBFF366C-C7CF-42F9-860E-E1FD26CBB425}" type="slidenum">
              <a:rPr lang="en-US"/>
              <a:pPr/>
              <a:t>1</a:t>
            </a:fld>
            <a:endParaRPr lang="en-US" dirty="0"/>
          </a:p>
        </p:txBody>
      </p:sp>
      <p:sp>
        <p:nvSpPr>
          <p:cNvPr id="15361" name="Slide Image Placeholder 1"/>
          <p:cNvSpPr>
            <a:spLocks noGrp="1" noRot="1" noChangeAspect="1"/>
          </p:cNvSpPr>
          <p:nvPr>
            <p:ph type="sldImg"/>
          </p:nvPr>
        </p:nvSpPr>
        <p:spPr bwMode="auto">
          <a:xfrm>
            <a:off x="26988" y="744538"/>
            <a:ext cx="6615112"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z="1100" dirty="0">
              <a:solidFill>
                <a:srgbClr val="FF0000"/>
              </a:solidFill>
            </a:endParaRPr>
          </a:p>
        </p:txBody>
      </p:sp>
      <p:sp>
        <p:nvSpPr>
          <p:cNvPr id="15363"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06095F82-E65C-4DD8-A478-FAABB6B9DA2B}" type="slidenum">
              <a:rPr lang="en-US" sz="1200"/>
              <a:pPr algn="r" eaLnBrk="1" hangingPunct="1"/>
              <a:t>1</a:t>
            </a:fld>
            <a:endParaRPr lang="en-US" sz="1200" dirty="0"/>
          </a:p>
        </p:txBody>
      </p:sp>
    </p:spTree>
    <p:extLst>
      <p:ext uri="{BB962C8B-B14F-4D97-AF65-F5344CB8AC3E}">
        <p14:creationId xmlns:p14="http://schemas.microsoft.com/office/powerpoint/2010/main" val="1667640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4463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77579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17322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6866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8153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11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16</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16</a:t>
            </a:fld>
            <a:endParaRPr lang="en-US" sz="1200" dirty="0"/>
          </a:p>
        </p:txBody>
      </p:sp>
    </p:spTree>
    <p:extLst>
      <p:ext uri="{BB962C8B-B14F-4D97-AF65-F5344CB8AC3E}">
        <p14:creationId xmlns:p14="http://schemas.microsoft.com/office/powerpoint/2010/main" val="1336443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17</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17</a:t>
            </a:fld>
            <a:endParaRPr lang="en-US" sz="1200" dirty="0"/>
          </a:p>
        </p:txBody>
      </p:sp>
    </p:spTree>
    <p:extLst>
      <p:ext uri="{BB962C8B-B14F-4D97-AF65-F5344CB8AC3E}">
        <p14:creationId xmlns:p14="http://schemas.microsoft.com/office/powerpoint/2010/main" val="2250833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18</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18</a:t>
            </a:fld>
            <a:endParaRPr lang="en-US" sz="1200" dirty="0"/>
          </a:p>
        </p:txBody>
      </p:sp>
    </p:spTree>
    <p:extLst>
      <p:ext uri="{BB962C8B-B14F-4D97-AF65-F5344CB8AC3E}">
        <p14:creationId xmlns:p14="http://schemas.microsoft.com/office/powerpoint/2010/main" val="1123359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19</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19</a:t>
            </a:fld>
            <a:endParaRPr lang="en-US" sz="1200" dirty="0"/>
          </a:p>
        </p:txBody>
      </p:sp>
    </p:spTree>
    <p:extLst>
      <p:ext uri="{BB962C8B-B14F-4D97-AF65-F5344CB8AC3E}">
        <p14:creationId xmlns:p14="http://schemas.microsoft.com/office/powerpoint/2010/main" val="168783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a:t>
            </a:fld>
            <a:endParaRPr lang="en-US" sz="1200" dirty="0"/>
          </a:p>
        </p:txBody>
      </p:sp>
    </p:spTree>
    <p:extLst>
      <p:ext uri="{BB962C8B-B14F-4D97-AF65-F5344CB8AC3E}">
        <p14:creationId xmlns:p14="http://schemas.microsoft.com/office/powerpoint/2010/main" val="369425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20</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20</a:t>
            </a:fld>
            <a:endParaRPr lang="en-US" sz="1200" dirty="0"/>
          </a:p>
        </p:txBody>
      </p:sp>
    </p:spTree>
    <p:extLst>
      <p:ext uri="{BB962C8B-B14F-4D97-AF65-F5344CB8AC3E}">
        <p14:creationId xmlns:p14="http://schemas.microsoft.com/office/powerpoint/2010/main" val="270821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21</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21</a:t>
            </a:fld>
            <a:endParaRPr lang="en-US" sz="1200" dirty="0"/>
          </a:p>
        </p:txBody>
      </p:sp>
    </p:spTree>
    <p:extLst>
      <p:ext uri="{BB962C8B-B14F-4D97-AF65-F5344CB8AC3E}">
        <p14:creationId xmlns:p14="http://schemas.microsoft.com/office/powerpoint/2010/main" val="4016310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22</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22</a:t>
            </a:fld>
            <a:endParaRPr lang="en-US" sz="1200" dirty="0"/>
          </a:p>
        </p:txBody>
      </p:sp>
    </p:spTree>
    <p:extLst>
      <p:ext uri="{BB962C8B-B14F-4D97-AF65-F5344CB8AC3E}">
        <p14:creationId xmlns:p14="http://schemas.microsoft.com/office/powerpoint/2010/main" val="3629479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23</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23</a:t>
            </a:fld>
            <a:endParaRPr lang="en-US" sz="1200" dirty="0"/>
          </a:p>
        </p:txBody>
      </p:sp>
    </p:spTree>
    <p:extLst>
      <p:ext uri="{BB962C8B-B14F-4D97-AF65-F5344CB8AC3E}">
        <p14:creationId xmlns:p14="http://schemas.microsoft.com/office/powerpoint/2010/main" val="3854843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24</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24</a:t>
            </a:fld>
            <a:endParaRPr lang="en-US" sz="1200" dirty="0"/>
          </a:p>
        </p:txBody>
      </p:sp>
    </p:spTree>
    <p:extLst>
      <p:ext uri="{BB962C8B-B14F-4D97-AF65-F5344CB8AC3E}">
        <p14:creationId xmlns:p14="http://schemas.microsoft.com/office/powerpoint/2010/main" val="522943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25</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25</a:t>
            </a:fld>
            <a:endParaRPr lang="en-US" sz="1200" dirty="0"/>
          </a:p>
        </p:txBody>
      </p:sp>
    </p:spTree>
    <p:extLst>
      <p:ext uri="{BB962C8B-B14F-4D97-AF65-F5344CB8AC3E}">
        <p14:creationId xmlns:p14="http://schemas.microsoft.com/office/powerpoint/2010/main" val="1517634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26</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26</a:t>
            </a:fld>
            <a:endParaRPr lang="en-US" sz="1200" dirty="0"/>
          </a:p>
        </p:txBody>
      </p:sp>
    </p:spTree>
    <p:extLst>
      <p:ext uri="{BB962C8B-B14F-4D97-AF65-F5344CB8AC3E}">
        <p14:creationId xmlns:p14="http://schemas.microsoft.com/office/powerpoint/2010/main" val="3331003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27</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27</a:t>
            </a:fld>
            <a:endParaRPr lang="en-US" sz="1200" dirty="0"/>
          </a:p>
        </p:txBody>
      </p:sp>
    </p:spTree>
    <p:extLst>
      <p:ext uri="{BB962C8B-B14F-4D97-AF65-F5344CB8AC3E}">
        <p14:creationId xmlns:p14="http://schemas.microsoft.com/office/powerpoint/2010/main" val="1445659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28</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28</a:t>
            </a:fld>
            <a:endParaRPr lang="en-US" sz="1200" dirty="0"/>
          </a:p>
        </p:txBody>
      </p:sp>
    </p:spTree>
    <p:extLst>
      <p:ext uri="{BB962C8B-B14F-4D97-AF65-F5344CB8AC3E}">
        <p14:creationId xmlns:p14="http://schemas.microsoft.com/office/powerpoint/2010/main" val="975000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29</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29</a:t>
            </a:fld>
            <a:endParaRPr lang="en-US" sz="1200" dirty="0"/>
          </a:p>
        </p:txBody>
      </p:sp>
    </p:spTree>
    <p:extLst>
      <p:ext uri="{BB962C8B-B14F-4D97-AF65-F5344CB8AC3E}">
        <p14:creationId xmlns:p14="http://schemas.microsoft.com/office/powerpoint/2010/main" val="996144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a:t>
            </a:fld>
            <a:endParaRPr lang="en-US" sz="1200" dirty="0"/>
          </a:p>
        </p:txBody>
      </p:sp>
    </p:spTree>
    <p:extLst>
      <p:ext uri="{BB962C8B-B14F-4D97-AF65-F5344CB8AC3E}">
        <p14:creationId xmlns:p14="http://schemas.microsoft.com/office/powerpoint/2010/main" val="1910336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30</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30</a:t>
            </a:fld>
            <a:endParaRPr lang="en-US" sz="1200" dirty="0"/>
          </a:p>
        </p:txBody>
      </p:sp>
    </p:spTree>
    <p:extLst>
      <p:ext uri="{BB962C8B-B14F-4D97-AF65-F5344CB8AC3E}">
        <p14:creationId xmlns:p14="http://schemas.microsoft.com/office/powerpoint/2010/main" val="99003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31</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31</a:t>
            </a:fld>
            <a:endParaRPr lang="en-US" sz="1200" dirty="0"/>
          </a:p>
        </p:txBody>
      </p:sp>
    </p:spTree>
    <p:extLst>
      <p:ext uri="{BB962C8B-B14F-4D97-AF65-F5344CB8AC3E}">
        <p14:creationId xmlns:p14="http://schemas.microsoft.com/office/powerpoint/2010/main" val="2190928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32</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32</a:t>
            </a:fld>
            <a:endParaRPr lang="en-US" sz="1200" dirty="0"/>
          </a:p>
        </p:txBody>
      </p:sp>
    </p:spTree>
    <p:extLst>
      <p:ext uri="{BB962C8B-B14F-4D97-AF65-F5344CB8AC3E}">
        <p14:creationId xmlns:p14="http://schemas.microsoft.com/office/powerpoint/2010/main" val="566457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33</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33</a:t>
            </a:fld>
            <a:endParaRPr lang="en-US" sz="1200" dirty="0"/>
          </a:p>
        </p:txBody>
      </p:sp>
    </p:spTree>
    <p:extLst>
      <p:ext uri="{BB962C8B-B14F-4D97-AF65-F5344CB8AC3E}">
        <p14:creationId xmlns:p14="http://schemas.microsoft.com/office/powerpoint/2010/main" val="1763297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34</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34</a:t>
            </a:fld>
            <a:endParaRPr lang="en-US" sz="1200" dirty="0"/>
          </a:p>
        </p:txBody>
      </p:sp>
    </p:spTree>
    <p:extLst>
      <p:ext uri="{BB962C8B-B14F-4D97-AF65-F5344CB8AC3E}">
        <p14:creationId xmlns:p14="http://schemas.microsoft.com/office/powerpoint/2010/main" val="1529388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35</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35</a:t>
            </a:fld>
            <a:endParaRPr lang="en-US" sz="1200" dirty="0"/>
          </a:p>
        </p:txBody>
      </p:sp>
    </p:spTree>
    <p:extLst>
      <p:ext uri="{BB962C8B-B14F-4D97-AF65-F5344CB8AC3E}">
        <p14:creationId xmlns:p14="http://schemas.microsoft.com/office/powerpoint/2010/main" val="1528488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36</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36</a:t>
            </a:fld>
            <a:endParaRPr lang="en-US" sz="1200" dirty="0"/>
          </a:p>
        </p:txBody>
      </p:sp>
    </p:spTree>
    <p:extLst>
      <p:ext uri="{BB962C8B-B14F-4D97-AF65-F5344CB8AC3E}">
        <p14:creationId xmlns:p14="http://schemas.microsoft.com/office/powerpoint/2010/main" val="2299583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solidFill>
                  <a:srgbClr val="FF0000"/>
                </a:solidFill>
              </a:rPr>
              <a:t>Lưu</a:t>
            </a:r>
            <a:r>
              <a:rPr lang="en-US" sz="1200" baseline="0">
                <a:solidFill>
                  <a:srgbClr val="FF0000"/>
                </a:solidFill>
              </a:rPr>
              <a:t> ý: </a:t>
            </a:r>
            <a:endParaRPr lang="en-US" sz="1200" baseline="0" dirty="0">
              <a:solidFill>
                <a:srgbClr val="FF0000"/>
              </a:solidFill>
            </a:endParaRPr>
          </a:p>
          <a:p>
            <a:pPr marL="171450" indent="-171450">
              <a:buFontTx/>
              <a:buChar char="-"/>
            </a:pPr>
            <a:r>
              <a:rPr lang="en-US" sz="1200" baseline="0">
                <a:solidFill>
                  <a:srgbClr val="FF0000"/>
                </a:solidFill>
              </a:rPr>
              <a:t>Font chữ soạn thảo Arial</a:t>
            </a:r>
            <a:endParaRPr lang="en-US" sz="1200" baseline="0" dirty="0">
              <a:solidFill>
                <a:srgbClr val="FF0000"/>
              </a:solidFill>
            </a:endParaRPr>
          </a:p>
          <a:p>
            <a:r>
              <a:rPr lang="en-US" sz="1200">
                <a:solidFill>
                  <a:srgbClr val="FF0000"/>
                </a:solidFill>
              </a:rPr>
              <a:t>- Màu</a:t>
            </a:r>
            <a:r>
              <a:rPr lang="en-US" sz="1200" baseline="0">
                <a:solidFill>
                  <a:srgbClr val="FF0000"/>
                </a:solidFill>
              </a:rPr>
              <a:t> Background Pantone Blue 072C (vào tùy chọn màu/chọn More colors/Custom/chọn hệ màu RGB và điền các thông số R22-G67-B151</a:t>
            </a:r>
            <a:r>
              <a:rPr lang="en-US" sz="1200" baseline="0" dirty="0">
                <a:solidFill>
                  <a:srgbClr val="FF0000"/>
                </a:solidFill>
              </a:rPr>
              <a:t>)</a:t>
            </a:r>
            <a:endParaRPr lang="en-US" sz="1200" dirty="0">
              <a:solidFill>
                <a:srgbClr val="FF0000"/>
              </a:solidFill>
            </a:endParaRPr>
          </a:p>
        </p:txBody>
      </p:sp>
    </p:spTree>
    <p:extLst>
      <p:ext uri="{BB962C8B-B14F-4D97-AF65-F5344CB8AC3E}">
        <p14:creationId xmlns:p14="http://schemas.microsoft.com/office/powerpoint/2010/main" val="2252904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4</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4</a:t>
            </a:fld>
            <a:endParaRPr lang="en-US" sz="1200" dirty="0"/>
          </a:p>
        </p:txBody>
      </p:sp>
    </p:spTree>
    <p:extLst>
      <p:ext uri="{BB962C8B-B14F-4D97-AF65-F5344CB8AC3E}">
        <p14:creationId xmlns:p14="http://schemas.microsoft.com/office/powerpoint/2010/main" val="117269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fld id="{A0A4AE8B-34BA-4E90-9427-314E7BD8B148}" type="slidenum">
              <a:rPr lang="en-US"/>
              <a:pPr/>
              <a:t>5</a:t>
            </a:fld>
            <a:endParaRPr lang="en-US" dirty="0"/>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5C063B69-F053-4E97-91E3-A17CF50D6B11}" type="slidenum">
              <a:rPr lang="en-US" sz="1200"/>
              <a:pPr algn="r" eaLnBrk="1" hangingPunct="1"/>
              <a:t>5</a:t>
            </a:fld>
            <a:endParaRPr lang="en-US" sz="1200" dirty="0"/>
          </a:p>
        </p:txBody>
      </p:sp>
    </p:spTree>
    <p:extLst>
      <p:ext uri="{BB962C8B-B14F-4D97-AF65-F5344CB8AC3E}">
        <p14:creationId xmlns:p14="http://schemas.microsoft.com/office/powerpoint/2010/main" val="944282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84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5991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54156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A4AE8B-34BA-4E90-9427-314E7BD8B148}"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solidFill>
                <a:srgbClr val="FF0000"/>
              </a:solidFill>
            </a:endParaRPr>
          </a:p>
        </p:txBody>
      </p:sp>
      <p:sp>
        <p:nvSpPr>
          <p:cNvPr id="19459" name="Slide Number Placeholder 3"/>
          <p:cNvSpPr txBox="1">
            <a:spLocks noGrp="1"/>
          </p:cNvSpPr>
          <p:nvPr/>
        </p:nvSpPr>
        <p:spPr bwMode="auto">
          <a:xfrm>
            <a:off x="3777607" y="9430091"/>
            <a:ext cx="2889938"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063B69-F053-4E97-91E3-A17CF50D6B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037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94F11B4-6C16-43A1-B5DC-87AF25FDCF2A}" type="datetime1">
              <a:rPr lang="en-US" smtClean="0"/>
              <a:t>23/12/2020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6DF1C7-5880-4C77-86E2-E76F48665D3A}" type="slidenum">
              <a:rPr lang="en-US" smtClean="0"/>
              <a:pPr/>
              <a:t>‹#›</a:t>
            </a:fld>
            <a:endParaRPr lang="en-US"/>
          </a:p>
        </p:txBody>
      </p:sp>
    </p:spTree>
    <p:extLst>
      <p:ext uri="{BB962C8B-B14F-4D97-AF65-F5344CB8AC3E}">
        <p14:creationId xmlns:p14="http://schemas.microsoft.com/office/powerpoint/2010/main" val="3501293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CADD61-59B6-4DE3-BFA1-B0580C21B543}" type="datetime1">
              <a:rPr lang="en-US" smtClean="0"/>
              <a:t>23/12/2020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D56DC2-0214-4472-8AE0-0F7CDB005473}" type="slidenum">
              <a:rPr lang="en-US" smtClean="0"/>
              <a:pPr/>
              <a:t>‹#›</a:t>
            </a:fld>
            <a:endParaRPr lang="en-US"/>
          </a:p>
        </p:txBody>
      </p:sp>
    </p:spTree>
    <p:extLst>
      <p:ext uri="{BB962C8B-B14F-4D97-AF65-F5344CB8AC3E}">
        <p14:creationId xmlns:p14="http://schemas.microsoft.com/office/powerpoint/2010/main" val="27045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FF3AC9-1DE5-4169-B207-7E278251908D}" type="datetime1">
              <a:rPr lang="en-US" smtClean="0"/>
              <a:t>23/12/2020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053333-5AD5-4F61-B7D8-5470830029B6}" type="slidenum">
              <a:rPr lang="en-US" smtClean="0"/>
              <a:pPr/>
              <a:t>‹#›</a:t>
            </a:fld>
            <a:endParaRPr lang="en-US"/>
          </a:p>
        </p:txBody>
      </p:sp>
    </p:spTree>
    <p:extLst>
      <p:ext uri="{BB962C8B-B14F-4D97-AF65-F5344CB8AC3E}">
        <p14:creationId xmlns:p14="http://schemas.microsoft.com/office/powerpoint/2010/main" val="1079545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50B39CD-3C38-4223-AEB3-A0F0BF2BE69E}" type="datetime1">
              <a:rPr lang="en-US" smtClean="0"/>
              <a:t>23/12/2020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DEE67-EF2F-4510-AE6E-B430F51FB458}" type="slidenum">
              <a:rPr lang="en-US" smtClean="0"/>
              <a:pPr/>
              <a:t>‹#›</a:t>
            </a:fld>
            <a:endParaRPr lang="en-US"/>
          </a:p>
        </p:txBody>
      </p:sp>
    </p:spTree>
    <p:extLst>
      <p:ext uri="{BB962C8B-B14F-4D97-AF65-F5344CB8AC3E}">
        <p14:creationId xmlns:p14="http://schemas.microsoft.com/office/powerpoint/2010/main" val="345562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F88F7287-ACCF-4F6A-9E00-437E0C31CA9E}" type="datetime1">
              <a:rPr lang="en-US" smtClean="0"/>
              <a:t>23/12/2020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2F1FC-6B1E-48F4-B318-2C705E6DA320}" type="slidenum">
              <a:rPr lang="en-US" smtClean="0"/>
              <a:pPr/>
              <a:t>‹#›</a:t>
            </a:fld>
            <a:endParaRPr lang="en-US"/>
          </a:p>
        </p:txBody>
      </p:sp>
    </p:spTree>
    <p:extLst>
      <p:ext uri="{BB962C8B-B14F-4D97-AF65-F5344CB8AC3E}">
        <p14:creationId xmlns:p14="http://schemas.microsoft.com/office/powerpoint/2010/main" val="248557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9847C40A-756D-4A0A-97EC-7FC0641AF98B}" type="datetime1">
              <a:rPr lang="en-US" smtClean="0"/>
              <a:t>23/12/2020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A2694C-3EDE-427B-9FE7-23457EFDFA8D}" type="slidenum">
              <a:rPr lang="en-US" smtClean="0"/>
              <a:pPr/>
              <a:t>‹#›</a:t>
            </a:fld>
            <a:endParaRPr lang="en-US"/>
          </a:p>
        </p:txBody>
      </p:sp>
    </p:spTree>
    <p:extLst>
      <p:ext uri="{BB962C8B-B14F-4D97-AF65-F5344CB8AC3E}">
        <p14:creationId xmlns:p14="http://schemas.microsoft.com/office/powerpoint/2010/main" val="3520412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F69F6F-EA07-49F9-A65E-FF1FB9D3829C}" type="datetime1">
              <a:rPr lang="en-US" smtClean="0"/>
              <a:t>23/12/2020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14D55DB-07C7-4B6D-8146-88FB5AE901BA}" type="slidenum">
              <a:rPr lang="en-US" smtClean="0"/>
              <a:pPr/>
              <a:t>‹#›</a:t>
            </a:fld>
            <a:endParaRPr lang="en-US"/>
          </a:p>
        </p:txBody>
      </p:sp>
    </p:spTree>
    <p:extLst>
      <p:ext uri="{BB962C8B-B14F-4D97-AF65-F5344CB8AC3E}">
        <p14:creationId xmlns:p14="http://schemas.microsoft.com/office/powerpoint/2010/main" val="139852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AA096F-F439-4C11-90AB-BA354A96058B}" type="datetime1">
              <a:rPr lang="en-US" smtClean="0"/>
              <a:t>23/12/2020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491F7A8-BB76-4348-B233-16F0F5259E7A}" type="slidenum">
              <a:rPr lang="en-US" smtClean="0"/>
              <a:pPr/>
              <a:t>‹#›</a:t>
            </a:fld>
            <a:endParaRPr lang="en-US"/>
          </a:p>
        </p:txBody>
      </p:sp>
    </p:spTree>
    <p:extLst>
      <p:ext uri="{BB962C8B-B14F-4D97-AF65-F5344CB8AC3E}">
        <p14:creationId xmlns:p14="http://schemas.microsoft.com/office/powerpoint/2010/main" val="3908637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3473CC-FB0A-47CB-8B4F-E885B0909473}" type="datetime1">
              <a:rPr lang="en-US" smtClean="0"/>
              <a:t>23/12/2020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D4EDA5-B1F3-4287-ACB1-7DE61D7549DE}" type="slidenum">
              <a:rPr lang="en-US" smtClean="0"/>
              <a:pPr/>
              <a:t>‹#›</a:t>
            </a:fld>
            <a:endParaRPr lang="en-US"/>
          </a:p>
        </p:txBody>
      </p:sp>
    </p:spTree>
    <p:extLst>
      <p:ext uri="{BB962C8B-B14F-4D97-AF65-F5344CB8AC3E}">
        <p14:creationId xmlns:p14="http://schemas.microsoft.com/office/powerpoint/2010/main" val="310767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1905CA-858C-4B9E-8998-AD43F14B1F82}" type="datetime1">
              <a:rPr lang="en-US" smtClean="0"/>
              <a:t>23/12/2020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2C9658-B4A2-4D9A-989D-6E0C1F150DA2}" type="slidenum">
              <a:rPr lang="en-US" smtClean="0"/>
              <a:pPr/>
              <a:t>‹#›</a:t>
            </a:fld>
            <a:endParaRPr lang="en-US"/>
          </a:p>
        </p:txBody>
      </p:sp>
    </p:spTree>
    <p:extLst>
      <p:ext uri="{BB962C8B-B14F-4D97-AF65-F5344CB8AC3E}">
        <p14:creationId xmlns:p14="http://schemas.microsoft.com/office/powerpoint/2010/main" val="3185995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F441D1-DE6E-449A-A0D6-629E225CBD83}" type="datetime1">
              <a:rPr lang="en-US" smtClean="0"/>
              <a:t>23/12/2020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855945-6684-423C-9767-E3DAD0F95BC8}" type="slidenum">
              <a:rPr lang="en-US" smtClean="0"/>
              <a:pPr/>
              <a:t>‹#›</a:t>
            </a:fld>
            <a:endParaRPr lang="en-US"/>
          </a:p>
        </p:txBody>
      </p:sp>
    </p:spTree>
    <p:extLst>
      <p:ext uri="{BB962C8B-B14F-4D97-AF65-F5344CB8AC3E}">
        <p14:creationId xmlns:p14="http://schemas.microsoft.com/office/powerpoint/2010/main" val="1782027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51EFA1-B222-4D8B-8724-DBEE992ED1B3}" type="datetime1">
              <a:rPr lang="en-US" smtClean="0"/>
              <a:t>23/12/2020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646A0-4FFA-43AE-93D7-3A0BAEAE15AB}" type="slidenum">
              <a:rPr lang="en-US" smtClean="0"/>
              <a:pPr/>
              <a:t>‹#›</a:t>
            </a:fld>
            <a:endParaRPr lang="en-US"/>
          </a:p>
        </p:txBody>
      </p:sp>
    </p:spTree>
    <p:extLst>
      <p:ext uri="{BB962C8B-B14F-4D97-AF65-F5344CB8AC3E}">
        <p14:creationId xmlns:p14="http://schemas.microsoft.com/office/powerpoint/2010/main" val="17194341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eg"/><Relationship Id="rId7" Type="http://schemas.openxmlformats.org/officeDocument/2006/relationships/diagramColors" Target="../diagrams/colors6.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5.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6.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9.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4397"/>
        </a:solidFill>
        <a:effectLst/>
      </p:bgPr>
    </p:bg>
    <p:spTree>
      <p:nvGrpSpPr>
        <p:cNvPr id="1" name=""/>
        <p:cNvGrpSpPr/>
        <p:nvPr/>
      </p:nvGrpSpPr>
      <p:grpSpPr>
        <a:xfrm>
          <a:off x="0" y="0"/>
          <a:ext cx="0" cy="0"/>
          <a:chOff x="0" y="0"/>
          <a:chExt cx="0" cy="0"/>
        </a:xfrm>
      </p:grpSpPr>
      <p:sp>
        <p:nvSpPr>
          <p:cNvPr id="4" name="Rectangle 3"/>
          <p:cNvSpPr/>
          <p:nvPr/>
        </p:nvSpPr>
        <p:spPr>
          <a:xfrm>
            <a:off x="0" y="-121919"/>
            <a:ext cx="12192000" cy="2560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341" name="Picture 2" descr="D:\backup07102013\o dia D\O D xin\logo EVN.jpg"/>
          <p:cNvPicPr>
            <a:picLocks noChangeAspect="1" noChangeArrowheads="1"/>
          </p:cNvPicPr>
          <p:nvPr/>
        </p:nvPicPr>
        <p:blipFill>
          <a:blip r:embed="rId3" cstate="print">
            <a:extLst>
              <a:ext uri="{28A0092B-C50C-407E-A947-70E740481C1C}">
                <a14:useLocalDpi xmlns:a14="http://schemas.microsoft.com/office/drawing/2010/main" val="0"/>
              </a:ext>
            </a:extLst>
          </a:blip>
          <a:srcRect l="66901" t="64861" b="-2"/>
          <a:stretch>
            <a:fillRect/>
          </a:stretch>
        </p:blipFill>
        <p:spPr bwMode="auto">
          <a:xfrm>
            <a:off x="4953000" y="64219"/>
            <a:ext cx="2013636" cy="20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2514600"/>
            <a:ext cx="11582400" cy="4216539"/>
          </a:xfrm>
          <a:prstGeom prst="rect">
            <a:avLst/>
          </a:prstGeom>
          <a:noFill/>
        </p:spPr>
        <p:txBody>
          <a:bodyPr wrap="square" rtlCol="0">
            <a:spAutoFit/>
          </a:bodyPr>
          <a:lstStyle/>
          <a:p>
            <a:pPr algn="ctr"/>
            <a:endParaRPr lang="en-US" sz="48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a:r>
              <a:rPr lang="en-US" sz="4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TẬP ĐOÀN ĐIỆN LỰC VIỆT NAM</a:t>
            </a:r>
          </a:p>
          <a:p>
            <a:pPr algn="ctr"/>
            <a:r>
              <a:rPr lang="en-US" sz="4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ĐẨY MẠNH CHUYỂN ĐỔI SỐ, ĐẢM BẢO ĐIỆN</a:t>
            </a:r>
          </a:p>
          <a:p>
            <a:pPr algn="ctr"/>
            <a:r>
              <a:rPr lang="en-US" sz="4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GIAI ĐOẠN 2021 - 2025</a:t>
            </a:r>
          </a:p>
          <a:p>
            <a:pPr algn="ctr"/>
            <a:endPar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a:endPar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a:endPar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a:endPar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a:p>
            <a:pPr algn="ctr"/>
            <a:r>
              <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Hà </a:t>
            </a:r>
            <a:r>
              <a:rPr lang="en-US" sz="2000" b="1"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Nội</a:t>
            </a:r>
            <a:r>
              <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 </a:t>
            </a:r>
            <a:r>
              <a:rPr lang="en-US" sz="2000" b="1" dirty="0" err="1">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tháng</a:t>
            </a:r>
            <a:r>
              <a:rPr lang="en-US" sz="20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 12/2020</a:t>
            </a:r>
            <a:endParaRPr lang="en-US" sz="1600" b="1"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81000" y="1505331"/>
            <a:ext cx="6705600"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5. Nhiều chỉ tiêu đạt và vượt kế hoạch như tổn thất, năng suất lao động, tái cơ cấu doanh nghiệp v.v</a:t>
            </a:r>
          </a:p>
          <a:p>
            <a:pPr>
              <a:buNone/>
            </a:pPr>
            <a:endParaRPr lang="en-US" sz="2000">
              <a:solidFill>
                <a:srgbClr val="1A1494"/>
              </a:solidFill>
              <a:latin typeface="Arial" panose="020B0604020202020204" pitchFamily="34" charset="0"/>
              <a:cs typeface="Arial" panose="020B0604020202020204" pitchFamily="34" charset="0"/>
            </a:endParaRPr>
          </a:p>
          <a:p>
            <a:pPr marL="342900" indent="-342900" algn="just"/>
            <a:r>
              <a:rPr lang="en-US" sz="2000">
                <a:solidFill>
                  <a:srgbClr val="1A1494"/>
                </a:solidFill>
                <a:latin typeface="Arial" panose="020B0604020202020204" pitchFamily="34" charset="0"/>
                <a:cs typeface="Arial" panose="020B0604020202020204" pitchFamily="34" charset="0"/>
              </a:rPr>
              <a:t>Tổn thất điện năng của Việt Nam năm 2020 chỉ còn 6,5% - tương đương với các quốc gia tiên tiến trên thế giới, phấn đấu mức TTĐN đến 2025 ở mức 6%,</a:t>
            </a:r>
          </a:p>
          <a:p>
            <a:pPr marL="342900" indent="-342900" algn="just"/>
            <a:r>
              <a:rPr lang="en-US" sz="2000">
                <a:solidFill>
                  <a:srgbClr val="1A1494"/>
                </a:solidFill>
                <a:latin typeface="Arial" panose="020B0604020202020204" pitchFamily="34" charset="0"/>
                <a:cs typeface="Arial" panose="020B0604020202020204" pitchFamily="34" charset="0"/>
              </a:rPr>
              <a:t>Năng suất lao động bình quân trong giai đoạn vừa qua đều tăng ở mức khoảng 10%, hiện nay ở mức 2,5 triệu kWh/ người (tương đương Malaysia)</a:t>
            </a:r>
          </a:p>
          <a:p>
            <a:pPr marL="342900" indent="-342900" algn="just"/>
            <a:r>
              <a:rPr lang="en-US" sz="2000">
                <a:solidFill>
                  <a:srgbClr val="1A1494"/>
                </a:solidFill>
                <a:latin typeface="Arial" panose="020B0604020202020204" pitchFamily="34" charset="0"/>
                <a:cs typeface="Arial" panose="020B0604020202020204" pitchFamily="34" charset="0"/>
              </a:rPr>
              <a:t>EVN đã xây dựng và triển khai nhiều đề án nhằm đẩy mạnh tái cơ cấu về quản trị doanh nghiệp</a:t>
            </a:r>
          </a:p>
        </p:txBody>
      </p:sp>
      <p:pic>
        <p:nvPicPr>
          <p:cNvPr id="2050" name="Picture 2" descr="Đà Nẵng ra mắt đội sửa chữa “nóng” lưới điện">
            <a:extLst>
              <a:ext uri="{FF2B5EF4-FFF2-40B4-BE49-F238E27FC236}">
                <a16:creationId xmlns:a16="http://schemas.microsoft.com/office/drawing/2014/main" id="{C42583D0-FDB0-45E3-8F64-EFF1A29A0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6104" y="1540342"/>
            <a:ext cx="4544896" cy="302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35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5562600" y="1192475"/>
            <a:ext cx="6477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6. Thực hiện giảm giá điện, giảm tiền điện cho khách hàng sử dung điện trong 2 đợt với giá trị hơn 12.300 tỷ đồng</a:t>
            </a:r>
          </a:p>
          <a:p>
            <a:pPr>
              <a:buNone/>
            </a:pPr>
            <a:endParaRPr lang="en-US" sz="2000">
              <a:solidFill>
                <a:srgbClr val="1A1494"/>
              </a:solidFill>
              <a:latin typeface="Arial" panose="020B0604020202020204" pitchFamily="34" charset="0"/>
              <a:cs typeface="Arial" panose="020B0604020202020204" pitchFamily="34" charset="0"/>
            </a:endParaRPr>
          </a:p>
          <a:p>
            <a:pPr algn="just">
              <a:buNone/>
            </a:pPr>
            <a:r>
              <a:rPr lang="en-US" sz="2000">
                <a:solidFill>
                  <a:srgbClr val="1A1494"/>
                </a:solidFill>
                <a:latin typeface="Arial" panose="020B0604020202020204" pitchFamily="34" charset="0"/>
                <a:cs typeface="Arial" panose="020B0604020202020204" pitchFamily="34" charset="0"/>
              </a:rPr>
              <a:t>Trong năm 2020, EVN triển khai 02 đợt giảm giá điện, giảm tiền điện với tổng giá trị dự kiến trên 12.300 tỷ đồng với tổng thời gian giảm lên tới 06 tháng, đợt 1 hơn 9.300 tỷ đồng đã được giảm trực tiếp cho khách hàng trong kỳ hóa đơn từ tháng 4 đến tháng 6, đợt 2 với dự kiến số tiền giảm lên trên 3.000 tỷ đồng trong kỳ hóa đơn từ tháng 10 đến tháng 12.</a:t>
            </a:r>
          </a:p>
        </p:txBody>
      </p:sp>
      <p:pic>
        <p:nvPicPr>
          <p:cNvPr id="20" name="Content Placeholder 3">
            <a:extLst>
              <a:ext uri="{FF2B5EF4-FFF2-40B4-BE49-F238E27FC236}">
                <a16:creationId xmlns:a16="http://schemas.microsoft.com/office/drawing/2014/main" id="{1FFAE460-8782-4F42-A4C8-32A9302FFB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112" t="17018" b="20000"/>
          <a:stretch/>
        </p:blipFill>
        <p:spPr>
          <a:xfrm>
            <a:off x="102503" y="1540134"/>
            <a:ext cx="5383897" cy="3412866"/>
          </a:xfrm>
          <a:prstGeom prst="rect">
            <a:avLst/>
          </a:prstGeom>
        </p:spPr>
      </p:pic>
    </p:spTree>
    <p:extLst>
      <p:ext uri="{BB962C8B-B14F-4D97-AF65-F5344CB8AC3E}">
        <p14:creationId xmlns:p14="http://schemas.microsoft.com/office/powerpoint/2010/main" val="26935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81000" y="1066800"/>
            <a:ext cx="6858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7. Hoàn thành đưa điện về nông thôn, miền núi và hải đảo</a:t>
            </a:r>
          </a:p>
          <a:p>
            <a:pPr>
              <a:buNone/>
            </a:pPr>
            <a:endParaRPr lang="da-DK" sz="2000">
              <a:solidFill>
                <a:srgbClr val="1A1494"/>
              </a:solidFill>
              <a:latin typeface="Arial" panose="020B0604020202020204" pitchFamily="34" charset="0"/>
              <a:cs typeface="Arial" panose="020B0604020202020204" pitchFamily="34" charset="0"/>
            </a:endParaRPr>
          </a:p>
          <a:p>
            <a:pPr marL="342900" indent="-342900" algn="just"/>
            <a:r>
              <a:rPr lang="da-DK" sz="2000">
                <a:solidFill>
                  <a:srgbClr val="1A1494"/>
                </a:solidFill>
                <a:latin typeface="Arial" panose="020B0604020202020204" pitchFamily="34" charset="0"/>
                <a:cs typeface="Arial" panose="020B0604020202020204" pitchFamily="34" charset="0"/>
              </a:rPr>
              <a:t>Trong năm 2020, EVN và các đơn vị đã hoàn thành dự án cấp điện lưới quốc gia bằng cáp ngầm cho xã đảo Nhơn Châu (Bình Định), dự án Cấp điện bằng cáp ngầm cho đảo Trần (Quảng Ninh); đang triển khai đầu tư dự án Cấp điện cho huyện đảo Bạch Long Vỹ (Quảng Ninh) và tiếp tục đầu tư cải tạo nâng cấp hệ thống cấp điện tại huyện đảo Trường Sa và nhà giàn DK1 đáp ứng nhu cầu điện phục vụ đời sống của cán bộ chiến sỹ và nhân dân trên huyện đảo. </a:t>
            </a:r>
          </a:p>
          <a:p>
            <a:pPr marL="342900" indent="-342900" algn="just"/>
            <a:r>
              <a:rPr lang="da-DK" sz="2000">
                <a:solidFill>
                  <a:srgbClr val="1A1494"/>
                </a:solidFill>
                <a:latin typeface="Arial" panose="020B0604020202020204" pitchFamily="34" charset="0"/>
                <a:cs typeface="Arial" panose="020B0604020202020204" pitchFamily="34" charset="0"/>
              </a:rPr>
              <a:t>Tính đến cuối năm 2020, số xã có điện trên cả nước đạt 100% và số hộ dân được sử dụng điện đạt 99,54%, trong đó số hộ dân nông thôn có điện đạt 99,3%.</a:t>
            </a:r>
            <a:endParaRPr lang="en-US" sz="2000" b="1">
              <a:solidFill>
                <a:srgbClr val="1A1494"/>
              </a:solidFill>
              <a:latin typeface="Arial" panose="020B0604020202020204" pitchFamily="34" charset="0"/>
              <a:cs typeface="Arial" panose="020B0604020202020204" pitchFamily="34" charset="0"/>
            </a:endParaRPr>
          </a:p>
        </p:txBody>
      </p:sp>
      <p:pic>
        <p:nvPicPr>
          <p:cNvPr id="4098" name="Picture 2" descr="Hoàn thành kéo 10 km cáp ngầm xuyên biển ra xã đảo Nhơn Châu | baotintuc.vn">
            <a:extLst>
              <a:ext uri="{FF2B5EF4-FFF2-40B4-BE49-F238E27FC236}">
                <a16:creationId xmlns:a16="http://schemas.microsoft.com/office/drawing/2014/main" id="{1F85C1A9-78D3-4463-9D93-2C596430E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739" y="1113097"/>
            <a:ext cx="3548061" cy="2528994"/>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3">
            <a:extLst>
              <a:ext uri="{FF2B5EF4-FFF2-40B4-BE49-F238E27FC236}">
                <a16:creationId xmlns:a16="http://schemas.microsoft.com/office/drawing/2014/main" id="{D057A502-D265-4941-9413-07B2B69ADB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78" t="19473" r="44836" b="13508"/>
          <a:stretch/>
        </p:blipFill>
        <p:spPr>
          <a:xfrm>
            <a:off x="7824274" y="3698843"/>
            <a:ext cx="3529526" cy="2487600"/>
          </a:xfrm>
          <a:prstGeom prst="rect">
            <a:avLst/>
          </a:prstGeom>
        </p:spPr>
      </p:pic>
    </p:spTree>
    <p:extLst>
      <p:ext uri="{BB962C8B-B14F-4D97-AF65-F5344CB8AC3E}">
        <p14:creationId xmlns:p14="http://schemas.microsoft.com/office/powerpoint/2010/main" val="7780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5562600" y="990600"/>
            <a:ext cx="6477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8. Tích cực triển khai đầu tư xây dựng các công trình lưới điện giải toả công suất nguồn năng lượng tái tạo</a:t>
            </a:r>
          </a:p>
          <a:p>
            <a:pPr>
              <a:buNone/>
            </a:pPr>
            <a:endParaRPr lang="en-US" sz="2000">
              <a:solidFill>
                <a:srgbClr val="1A1494"/>
              </a:solidFill>
              <a:latin typeface="Arial" panose="020B0604020202020204" pitchFamily="34" charset="0"/>
              <a:cs typeface="Arial" panose="020B0604020202020204" pitchFamily="34" charset="0"/>
            </a:endParaRPr>
          </a:p>
          <a:p>
            <a:pPr algn="just">
              <a:buNone/>
            </a:pPr>
            <a:r>
              <a:rPr lang="en-US" sz="2000">
                <a:solidFill>
                  <a:srgbClr val="1A1494"/>
                </a:solidFill>
                <a:latin typeface="Arial" panose="020B0604020202020204" pitchFamily="34" charset="0"/>
                <a:cs typeface="Arial" panose="020B0604020202020204" pitchFamily="34" charset="0"/>
              </a:rPr>
              <a:t>Thời gian qua các đơn vị thuộc Tập đoàn Điện lực Việt Nam (EVN) đã đưa vào vận hành 21 công trình lưới điện từ 110 kV đến 500kV với tổng chiều dài đường dây trên 750 km, đáp ứng yêu cầu giải toả công suất số lượng rất lớn các nhà máy điện mặt trời vào vận hành trong thời gian ngắn. Trong đó, EVN đã hoàn thành vượt tiến độ nhiều công trình trọng điểm, như: nâng công suất các trạm 500kV Vĩnh Tân, Di Linh; nâng công suất các trạm 220kV Tháp Chàm, Hàm Tân; hoàn thành đưa vào vận hành các trạm 220kV mới như Ninh Phước, Phan Rí; đầu tư mới và cải tạo nâng cấp các tuyến đường dây 110kV trong khu vực...</a:t>
            </a:r>
          </a:p>
        </p:txBody>
      </p:sp>
      <p:pic>
        <p:nvPicPr>
          <p:cNvPr id="5122" name="Picture 2" descr="Vận hành kịp thời trạm biến áp 220KV Phan Rí và dự án nâng công suất trạm  biến áp 500KV Vĩnh Tân - Tạp chí Công thương">
            <a:extLst>
              <a:ext uri="{FF2B5EF4-FFF2-40B4-BE49-F238E27FC236}">
                <a16:creationId xmlns:a16="http://schemas.microsoft.com/office/drawing/2014/main" id="{CC13BFF5-557D-44AB-A6C5-5206FA1C4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73" y="1638300"/>
            <a:ext cx="478183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87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81000" y="1505331"/>
            <a:ext cx="6858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9. Luôn thể hiện trách nhiệm với cộng đồng thông qua nhiều hoạt động an sinh xã hội có ý nghĩa thiết thực</a:t>
            </a:r>
          </a:p>
          <a:p>
            <a:pPr>
              <a:buNone/>
            </a:pPr>
            <a:endParaRPr lang="da-DK" sz="2000">
              <a:solidFill>
                <a:srgbClr val="1A1494"/>
              </a:solidFill>
              <a:latin typeface="Arial" panose="020B0604020202020204" pitchFamily="34" charset="0"/>
              <a:cs typeface="Arial" panose="020B0604020202020204" pitchFamily="34" charset="0"/>
            </a:endParaRPr>
          </a:p>
          <a:p>
            <a:pPr algn="just">
              <a:buNone/>
            </a:pPr>
            <a:r>
              <a:rPr lang="da-DK" sz="2000">
                <a:solidFill>
                  <a:srgbClr val="1A1494"/>
                </a:solidFill>
                <a:latin typeface="Arial" panose="020B0604020202020204" pitchFamily="34" charset="0"/>
                <a:cs typeface="Arial" panose="020B0604020202020204" pitchFamily="34" charset="0"/>
              </a:rPr>
              <a:t>Bên</a:t>
            </a:r>
            <a:r>
              <a:rPr lang="vi-VN" sz="2000">
                <a:solidFill>
                  <a:srgbClr val="1A1494"/>
                </a:solidFill>
                <a:latin typeface="Arial" panose="020B0604020202020204" pitchFamily="34" charset="0"/>
                <a:cs typeface="Arial" panose="020B0604020202020204" pitchFamily="34" charset="0"/>
              </a:rPr>
              <a:t> cạnh việc thực hiện tốt nhiệm vụ đảm bảo cung cấp điện, </a:t>
            </a:r>
            <a:r>
              <a:rPr lang="da-DK" sz="2000">
                <a:solidFill>
                  <a:srgbClr val="1A1494"/>
                </a:solidFill>
                <a:latin typeface="Arial" panose="020B0604020202020204" pitchFamily="34" charset="0"/>
                <a:cs typeface="Arial" panose="020B0604020202020204" pitchFamily="34" charset="0"/>
              </a:rPr>
              <a:t>Tập đoàn và các đơn vị đã thực hiện nhiều hoạt động an sinh xã hội có ý nghĩa thiết thực. Trong</a:t>
            </a:r>
            <a:r>
              <a:rPr lang="vi-VN" sz="2000">
                <a:solidFill>
                  <a:srgbClr val="1A1494"/>
                </a:solidFill>
                <a:latin typeface="Arial" panose="020B0604020202020204" pitchFamily="34" charset="0"/>
                <a:cs typeface="Arial" panose="020B0604020202020204" pitchFamily="34" charset="0"/>
              </a:rPr>
              <a:t> năm 2020</a:t>
            </a:r>
            <a:r>
              <a:rPr lang="da-DK" sz="2000">
                <a:solidFill>
                  <a:srgbClr val="1A1494"/>
                </a:solidFill>
                <a:latin typeface="Arial" panose="020B0604020202020204" pitchFamily="34" charset="0"/>
                <a:cs typeface="Arial" panose="020B0604020202020204" pitchFamily="34" charset="0"/>
              </a:rPr>
              <a:t>, EVN và các đơn vị tiếp tục đóng góp, hỗ trợ các công trình và các hoạt động an sinh xã hội với tổng giá trị hơn </a:t>
            </a:r>
            <a:r>
              <a:rPr lang="vi-VN" sz="2000">
                <a:solidFill>
                  <a:srgbClr val="1A1494"/>
                </a:solidFill>
                <a:latin typeface="Arial" panose="020B0604020202020204" pitchFamily="34" charset="0"/>
                <a:cs typeface="Arial" panose="020B0604020202020204" pitchFamily="34" charset="0"/>
              </a:rPr>
              <a:t>247</a:t>
            </a:r>
            <a:r>
              <a:rPr lang="en-AU" sz="2000">
                <a:solidFill>
                  <a:srgbClr val="1A1494"/>
                </a:solidFill>
                <a:latin typeface="Arial" panose="020B0604020202020204" pitchFamily="34" charset="0"/>
                <a:cs typeface="Arial" panose="020B0604020202020204" pitchFamily="34" charset="0"/>
              </a:rPr>
              <a:t>,</a:t>
            </a:r>
            <a:r>
              <a:rPr lang="vi-VN" sz="2000">
                <a:solidFill>
                  <a:srgbClr val="1A1494"/>
                </a:solidFill>
                <a:latin typeface="Arial" panose="020B0604020202020204" pitchFamily="34" charset="0"/>
                <a:cs typeface="Arial" panose="020B0604020202020204" pitchFamily="34" charset="0"/>
              </a:rPr>
              <a:t>2 </a:t>
            </a:r>
            <a:r>
              <a:rPr lang="da-DK" sz="2000">
                <a:solidFill>
                  <a:srgbClr val="1A1494"/>
                </a:solidFill>
                <a:latin typeface="Arial" panose="020B0604020202020204" pitchFamily="34" charset="0"/>
                <a:cs typeface="Arial" panose="020B0604020202020204" pitchFamily="34" charset="0"/>
              </a:rPr>
              <a:t>tỷ đồng, trong đó điển hình là hỗ trợ kinh phí xây dựng nhà ở cho hộ nghèo, gia đình chính sách ở một số địa phương; hỗ trợ xây dựng, sửa chữa trường học; ủng hộ công tác phòng chống dịch COVID-19; </a:t>
            </a:r>
            <a:r>
              <a:rPr lang="en-AU" sz="2000">
                <a:solidFill>
                  <a:srgbClr val="1A1494"/>
                </a:solidFill>
                <a:latin typeface="Arial" panose="020B0604020202020204" pitchFamily="34" charset="0"/>
                <a:cs typeface="Arial" panose="020B0604020202020204" pitchFamily="34" charset="0"/>
              </a:rPr>
              <a:t>ủng hộ đồng bào bị bão lụt ở miền Trung.</a:t>
            </a:r>
            <a:endParaRPr lang="en-US" sz="2000">
              <a:solidFill>
                <a:srgbClr val="1A1494"/>
              </a:solidFill>
              <a:latin typeface="Arial" panose="020B0604020202020204" pitchFamily="34" charset="0"/>
              <a:cs typeface="Arial" panose="020B0604020202020204" pitchFamily="34" charset="0"/>
            </a:endParaRPr>
          </a:p>
        </p:txBody>
      </p:sp>
      <p:pic>
        <p:nvPicPr>
          <p:cNvPr id="6146" name="Picture 2" descr="EVN chung tay ủng hộ đồng bào miền Trung khắc phục hậu quả thiên tai, lũ lụt">
            <a:extLst>
              <a:ext uri="{FF2B5EF4-FFF2-40B4-BE49-F238E27FC236}">
                <a16:creationId xmlns:a16="http://schemas.microsoft.com/office/drawing/2014/main" id="{D7471625-E55A-4932-8399-40AFECEEC7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4862" y="1046612"/>
            <a:ext cx="3678938" cy="25347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ận động CNVC-LĐ trong Tập đoàn quyên góp ủng hộ phòng, chống dịch COVID-19">
            <a:extLst>
              <a:ext uri="{FF2B5EF4-FFF2-40B4-BE49-F238E27FC236}">
                <a16:creationId xmlns:a16="http://schemas.microsoft.com/office/drawing/2014/main" id="{FC5CDCF4-E721-401E-806A-11CED17168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5183" y="3737570"/>
            <a:ext cx="3678938" cy="238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1295400" y="3962400"/>
            <a:ext cx="9601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10. Đón nhận danh hiệu Anh hùng Lao động thời kỳ đổi mới </a:t>
            </a:r>
          </a:p>
          <a:p>
            <a:pPr>
              <a:buNone/>
            </a:pPr>
            <a:endParaRPr lang="en-US" sz="2000">
              <a:solidFill>
                <a:srgbClr val="1A1494"/>
              </a:solidFill>
              <a:latin typeface="Arial" panose="020B0604020202020204" pitchFamily="34" charset="0"/>
              <a:cs typeface="Arial" panose="020B0604020202020204" pitchFamily="34" charset="0"/>
            </a:endParaRPr>
          </a:p>
          <a:p>
            <a:pPr algn="just">
              <a:buNone/>
            </a:pPr>
            <a:r>
              <a:rPr lang="en-US" sz="2000">
                <a:solidFill>
                  <a:srgbClr val="1A1494"/>
                </a:solidFill>
                <a:latin typeface="Arial" panose="020B0604020202020204" pitchFamily="34" charset="0"/>
                <a:cs typeface="Arial" panose="020B0604020202020204" pitchFamily="34" charset="0"/>
              </a:rPr>
              <a:t>Với những thành tích đặc biệt xuất sắc trong SXKD, lao động sáng tạo từ năm 2009 đến năm 2019, góp phần quan trọng vào sự nghiệp xây dựng CNXH và bảo vệ Tổ quốc, Tập đoàn Điện lực Việt Nam (EVN) vinh dự được Chủ tịch nước CHXHCN Việt Nam phong tặng danh hiệu “Anh hùng Lao động” thời kỳ đổi mới.</a:t>
            </a:r>
          </a:p>
        </p:txBody>
      </p:sp>
      <p:pic>
        <p:nvPicPr>
          <p:cNvPr id="14" name="Content Placeholder 3">
            <a:extLst>
              <a:ext uri="{FF2B5EF4-FFF2-40B4-BE49-F238E27FC236}">
                <a16:creationId xmlns:a16="http://schemas.microsoft.com/office/drawing/2014/main" id="{1F28B351-07C2-4EC0-861B-65BFD39609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24" t="39649" r="6875"/>
          <a:stretch/>
        </p:blipFill>
        <p:spPr>
          <a:xfrm>
            <a:off x="2362200" y="1082266"/>
            <a:ext cx="7010400" cy="2722896"/>
          </a:xfrm>
          <a:prstGeom prst="rect">
            <a:avLst/>
          </a:prstGeom>
        </p:spPr>
      </p:pic>
    </p:spTree>
    <p:extLst>
      <p:ext uri="{BB962C8B-B14F-4D97-AF65-F5344CB8AC3E}">
        <p14:creationId xmlns:p14="http://schemas.microsoft.com/office/powerpoint/2010/main" val="259344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sp>
        <p:nvSpPr>
          <p:cNvPr id="14" name="AutoShape 36">
            <a:extLst>
              <a:ext uri="{FF2B5EF4-FFF2-40B4-BE49-F238E27FC236}">
                <a16:creationId xmlns:a16="http://schemas.microsoft.com/office/drawing/2014/main" id="{E9E7EEF2-9B94-4D76-B070-36607333D75E}"/>
              </a:ext>
            </a:extLst>
          </p:cNvPr>
          <p:cNvSpPr>
            <a:spLocks noChangeArrowheads="1"/>
          </p:cNvSpPr>
          <p:nvPr/>
        </p:nvSpPr>
        <p:spPr bwMode="blackWhite">
          <a:xfrm>
            <a:off x="990600" y="250211"/>
            <a:ext cx="90678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NỘI DUNG</a:t>
            </a:r>
          </a:p>
        </p:txBody>
      </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9" name="Diagram 18">
            <a:extLst>
              <a:ext uri="{FF2B5EF4-FFF2-40B4-BE49-F238E27FC236}">
                <a16:creationId xmlns:a16="http://schemas.microsoft.com/office/drawing/2014/main" id="{F4DC4005-E2EC-4342-98DE-E527C91BCFFC}"/>
              </a:ext>
            </a:extLst>
          </p:cNvPr>
          <p:cNvGraphicFramePr/>
          <p:nvPr>
            <p:extLst>
              <p:ext uri="{D42A27DB-BD31-4B8C-83A1-F6EECF244321}">
                <p14:modId xmlns:p14="http://schemas.microsoft.com/office/powerpoint/2010/main" val="3387067303"/>
              </p:ext>
            </p:extLst>
          </p:nvPr>
        </p:nvGraphicFramePr>
        <p:xfrm>
          <a:off x="1905000" y="2763033"/>
          <a:ext cx="9144000" cy="144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994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3. ĐẢM BẢO ĐIỆN GIAI ĐOẠN 2021 - 2025</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76200" y="1079242"/>
            <a:ext cx="792479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Đánh</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giá</a:t>
            </a:r>
            <a:r>
              <a:rPr lang="en-US" altLang="vi-VN" sz="2000" b="1" dirty="0">
                <a:solidFill>
                  <a:srgbClr val="FF0000"/>
                </a:solidFill>
                <a:latin typeface="Arial" panose="020B0604020202020204" pitchFamily="34" charset="0"/>
              </a:rPr>
              <a:t> công </a:t>
            </a:r>
            <a:r>
              <a:rPr lang="en-US" altLang="vi-VN" sz="2000" b="1" dirty="0" err="1">
                <a:solidFill>
                  <a:srgbClr val="FF0000"/>
                </a:solidFill>
                <a:latin typeface="Arial" panose="020B0604020202020204" pitchFamily="34" charset="0"/>
              </a:rPr>
              <a:t>tác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đảm</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bảo</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cung</a:t>
            </a:r>
            <a:r>
              <a:rPr lang="en-US" altLang="vi-VN" sz="2000" b="1" dirty="0">
                <a:solidFill>
                  <a:srgbClr val="FF0000"/>
                </a:solidFill>
                <a:latin typeface="Arial" panose="020B0604020202020204" pitchFamily="34" charset="0"/>
              </a:rPr>
              <a:t> ứng điện 2016-2020:</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bản</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đ</a:t>
            </a:r>
            <a:r>
              <a:rPr lang="en-US" altLang="vi-VN" sz="2000" dirty="0" err="1">
                <a:solidFill>
                  <a:srgbClr val="164397"/>
                </a:solidFill>
                <a:latin typeface="Arial" panose="020B0604020202020204" pitchFamily="34" charset="0"/>
              </a:rPr>
              <a:t>ảm</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cho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kinh </a:t>
            </a:r>
            <a:r>
              <a:rPr lang="vi-VN" altLang="vi-VN" sz="2000" dirty="0" err="1">
                <a:solidFill>
                  <a:srgbClr val="164397"/>
                </a:solidFill>
                <a:latin typeface="Arial" panose="020B0604020202020204" pitchFamily="34" charset="0"/>
              </a:rPr>
              <a:t>tế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sinh </a:t>
            </a:r>
            <a:r>
              <a:rPr lang="vi-VN" altLang="vi-VN" sz="2000" dirty="0" err="1">
                <a:solidFill>
                  <a:srgbClr val="164397"/>
                </a:solidFill>
                <a:latin typeface="Arial" panose="020B0604020202020204" pitchFamily="34" charset="0"/>
              </a:rPr>
              <a:t>hoạt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nhân dân trong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năm qua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năm </a:t>
            </a:r>
            <a:r>
              <a:rPr lang="vi-VN" altLang="vi-VN" sz="2000" dirty="0" err="1">
                <a:solidFill>
                  <a:srgbClr val="164397"/>
                </a:solidFill>
                <a:latin typeface="Arial" panose="020B0604020202020204" pitchFamily="34" charset="0"/>
              </a:rPr>
              <a:t>tới</a:t>
            </a:r>
            <a:r>
              <a:rPr lang="vi-VN" altLang="vi-VN" sz="2000" dirty="0">
                <a:solidFill>
                  <a:srgbClr val="164397"/>
                </a:solidFill>
                <a:latin typeface="Arial" panose="020B0604020202020204" pitchFamily="34" charset="0"/>
              </a:rPr>
              <a:t>. </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tiêu </a:t>
            </a:r>
            <a:r>
              <a:rPr lang="vi-VN" altLang="vi-VN" sz="2000" dirty="0" err="1">
                <a:solidFill>
                  <a:srgbClr val="164397"/>
                </a:solidFill>
                <a:latin typeface="Arial" panose="020B0604020202020204" pitchFamily="34" charset="0"/>
              </a:rPr>
              <a:t>kết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nói</a:t>
            </a:r>
            <a:r>
              <a:rPr lang="vi-VN" altLang="vi-VN" sz="2000" dirty="0">
                <a:solidFill>
                  <a:srgbClr val="164397"/>
                </a:solidFill>
                <a:latin typeface="Arial" panose="020B0604020202020204" pitchFamily="34" charset="0"/>
              </a:rPr>
              <a:t> chung trong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2016-2020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qui mô công </a:t>
            </a:r>
            <a:r>
              <a:rPr lang="vi-VN" altLang="vi-VN" sz="2000" dirty="0" err="1">
                <a:solidFill>
                  <a:srgbClr val="164397"/>
                </a:solidFill>
                <a:latin typeface="Arial" panose="020B0604020202020204" pitchFamily="34" charset="0"/>
              </a:rPr>
              <a:t>suất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tiêu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kinh doanh,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 ... </a:t>
            </a:r>
            <a:r>
              <a:rPr lang="vi-VN" altLang="vi-VN" sz="2000" dirty="0" err="1">
                <a:solidFill>
                  <a:srgbClr val="164397"/>
                </a:solidFill>
                <a:latin typeface="Arial" panose="020B0604020202020204" pitchFamily="34" charset="0"/>
              </a:rPr>
              <a:t>đều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err="1">
                <a:solidFill>
                  <a:srgbClr val="164397"/>
                </a:solidFill>
                <a:latin typeface="Arial" panose="020B0604020202020204" pitchFamily="34" charset="0"/>
              </a:rPr>
              <a:t>vượt</a:t>
            </a:r>
            <a:r>
              <a:rPr lang="vi-VN" altLang="vi-VN" sz="2000">
                <a:solidFill>
                  <a:srgbClr val="164397"/>
                </a:solidFill>
                <a:latin typeface="Arial" panose="020B0604020202020204" pitchFamily="34" charset="0"/>
              </a:rPr>
              <a:t> </a:t>
            </a:r>
            <a:r>
              <a:rPr lang="en-AU" altLang="vi-VN" sz="2000">
                <a:solidFill>
                  <a:srgbClr val="164397"/>
                </a:solidFill>
                <a:latin typeface="Arial" panose="020B0604020202020204" pitchFamily="34" charset="0"/>
              </a:rPr>
              <a:t>mục tiêu, </a:t>
            </a:r>
            <a:r>
              <a:rPr lang="vi-VN" altLang="vi-VN" sz="2000">
                <a:solidFill>
                  <a:srgbClr val="164397"/>
                </a:solidFill>
                <a:latin typeface="Arial" panose="020B0604020202020204" pitchFamily="34" charset="0"/>
              </a:rPr>
              <a:t>chỉ </a:t>
            </a:r>
            <a:r>
              <a:rPr lang="vi-VN" altLang="vi-VN" sz="2000" dirty="0">
                <a:solidFill>
                  <a:srgbClr val="164397"/>
                </a:solidFill>
                <a:latin typeface="Arial" panose="020B0604020202020204" pitchFamily="34" charset="0"/>
              </a:rPr>
              <a:t>tiêu </a:t>
            </a:r>
            <a:r>
              <a:rPr lang="vi-VN" altLang="vi-VN" sz="2000" dirty="0" err="1">
                <a:solidFill>
                  <a:srgbClr val="164397"/>
                </a:solidFill>
                <a:latin typeface="Arial" panose="020B0604020202020204" pitchFamily="34" charset="0"/>
              </a:rPr>
              <a:t>Đảng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giao. </a:t>
            </a:r>
            <a:r>
              <a:rPr lang="vi-VN" altLang="vi-VN" sz="2000" dirty="0" err="1">
                <a:solidFill>
                  <a:srgbClr val="164397"/>
                </a:solidFill>
                <a:latin typeface="Arial" panose="020B0604020202020204" pitchFamily="34" charset="0"/>
              </a:rPr>
              <a:t>Đặc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chương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đưa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nông thôn, </a:t>
            </a:r>
            <a:r>
              <a:rPr lang="vi-VN" altLang="vi-VN" sz="2000" dirty="0" err="1">
                <a:solidFill>
                  <a:srgbClr val="164397"/>
                </a:solidFill>
                <a:latin typeface="Arial" panose="020B0604020202020204" pitchFamily="34" charset="0"/>
              </a:rPr>
              <a:t>miền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núi</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Việt Nam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100%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99,5%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a:t>
            </a:r>
            <a:r>
              <a:rPr lang="vi-VN" altLang="vi-VN" sz="2000" dirty="0">
                <a:solidFill>
                  <a:srgbClr val="164397"/>
                </a:solidFill>
                <a:latin typeface="Arial" panose="020B0604020202020204" pitchFamily="34" charset="0"/>
              </a:rPr>
              <a:t> dân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11/12 </a:t>
            </a:r>
            <a:r>
              <a:rPr lang="vi-VN" altLang="vi-VN" sz="2000" dirty="0" err="1">
                <a:solidFill>
                  <a:srgbClr val="164397"/>
                </a:solidFill>
                <a:latin typeface="Arial" panose="020B0604020202020204" pitchFamily="34" charset="0"/>
              </a:rPr>
              <a:t>huyện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người</a:t>
            </a:r>
            <a:r>
              <a:rPr lang="vi-VN" altLang="vi-VN" sz="2000" dirty="0">
                <a:solidFill>
                  <a:srgbClr val="164397"/>
                </a:solidFill>
                <a:latin typeface="Arial" panose="020B0604020202020204" pitchFamily="34" charset="0"/>
              </a:rPr>
              <a:t> dân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mua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ổn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tương đương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đất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liền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hồi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cường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năng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giảm</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hồi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1,75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năm 2015 </a:t>
            </a:r>
            <a:r>
              <a:rPr lang="vi-VN" altLang="vi-VN" sz="2000" dirty="0" err="1">
                <a:solidFill>
                  <a:srgbClr val="164397"/>
                </a:solidFill>
                <a:latin typeface="Arial" panose="020B0604020202020204" pitchFamily="34" charset="0"/>
              </a:rPr>
              <a:t>xuống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còn</a:t>
            </a:r>
            <a:r>
              <a:rPr lang="vi-VN" altLang="vi-VN" sz="2000" dirty="0">
                <a:solidFill>
                  <a:srgbClr val="164397"/>
                </a:solidFill>
                <a:latin typeface="Arial" panose="020B0604020202020204" pitchFamily="34" charset="0"/>
              </a:rPr>
              <a:t> ~1,0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năm 2020); </a:t>
            </a:r>
          </a:p>
        </p:txBody>
      </p:sp>
      <p:pic>
        <p:nvPicPr>
          <p:cNvPr id="3" name="Picture 2" descr="A picture containing mountain, outdoor, sky, nature&#10;&#10;Description automatically generated">
            <a:extLst>
              <a:ext uri="{FF2B5EF4-FFF2-40B4-BE49-F238E27FC236}">
                <a16:creationId xmlns:a16="http://schemas.microsoft.com/office/drawing/2014/main" id="{EAC30E33-6687-4205-88F3-1EDA93B35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680" y="1342304"/>
            <a:ext cx="3366905" cy="2246358"/>
          </a:xfrm>
          <a:prstGeom prst="rect">
            <a:avLst/>
          </a:prstGeom>
        </p:spPr>
      </p:pic>
      <p:pic>
        <p:nvPicPr>
          <p:cNvPr id="2" name="Picture 1">
            <a:extLst>
              <a:ext uri="{FF2B5EF4-FFF2-40B4-BE49-F238E27FC236}">
                <a16:creationId xmlns:a16="http://schemas.microsoft.com/office/drawing/2014/main" id="{226A1EA2-57AA-4133-893E-F478B67749C6}"/>
              </a:ext>
            </a:extLst>
          </p:cNvPr>
          <p:cNvPicPr>
            <a:picLocks noChangeAspect="1"/>
          </p:cNvPicPr>
          <p:nvPr/>
        </p:nvPicPr>
        <p:blipFill>
          <a:blip r:embed="rId5"/>
          <a:stretch>
            <a:fillRect/>
          </a:stretch>
        </p:blipFill>
        <p:spPr>
          <a:xfrm>
            <a:off x="8340380" y="3707724"/>
            <a:ext cx="3366905" cy="2515276"/>
          </a:xfrm>
          <a:prstGeom prst="rect">
            <a:avLst/>
          </a:prstGeom>
        </p:spPr>
      </p:pic>
    </p:spTree>
    <p:extLst>
      <p:ext uri="{BB962C8B-B14F-4D97-AF65-F5344CB8AC3E}">
        <p14:creationId xmlns:p14="http://schemas.microsoft.com/office/powerpoint/2010/main" val="366178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3. ĐẢM BẢO ĐIỆN GIAI ĐOẠN 2021 - 2025</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1" y="1066800"/>
            <a:ext cx="736092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Nhận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định</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năng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cung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ứng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điện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giai</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đoạn</a:t>
            </a:r>
            <a:r>
              <a:rPr lang="en-US" altLang="vi-VN" sz="2000" b="1" dirty="0">
                <a:solidFill>
                  <a:srgbClr val="FF0000"/>
                </a:solidFill>
                <a:latin typeface="Arial" panose="020B0604020202020204" pitchFamily="34" charset="0"/>
              </a:rPr>
              <a:t> 2021-2025:</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Thực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ngành</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liên </a:t>
            </a:r>
            <a:r>
              <a:rPr lang="vi-VN" altLang="vi-VN" sz="2000" dirty="0" err="1">
                <a:solidFill>
                  <a:srgbClr val="164397"/>
                </a:solidFill>
                <a:latin typeface="Arial" panose="020B0604020202020204" pitchFamily="34" charset="0"/>
              </a:rPr>
              <a:t>tục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nhật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nhật</a:t>
            </a:r>
            <a:r>
              <a:rPr lang="vi-VN" altLang="vi-VN" sz="2000" dirty="0">
                <a:solidFill>
                  <a:srgbClr val="164397"/>
                </a:solidFill>
                <a:latin typeface="Arial" panose="020B0604020202020204" pitchFamily="34" charset="0"/>
              </a:rPr>
              <a:t> cân </a:t>
            </a:r>
            <a:r>
              <a:rPr lang="vi-VN" altLang="vi-VN" sz="2000" dirty="0" err="1">
                <a:solidFill>
                  <a:srgbClr val="164397"/>
                </a:solidFill>
                <a:latin typeface="Arial" panose="020B0604020202020204" pitchFamily="34" charset="0"/>
              </a:rPr>
              <a:t>đối</a:t>
            </a:r>
            <a:r>
              <a:rPr lang="vi-VN" altLang="vi-VN" sz="2000" dirty="0">
                <a:solidFill>
                  <a:srgbClr val="164397"/>
                </a:solidFill>
                <a:latin typeface="Arial" panose="020B0604020202020204" pitchFamily="34" charset="0"/>
              </a:rPr>
              <a:t> cung –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xuất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mục</a:t>
            </a:r>
            <a:r>
              <a:rPr lang="vi-VN" altLang="vi-VN" sz="2000" dirty="0">
                <a:solidFill>
                  <a:srgbClr val="164397"/>
                </a:solidFill>
                <a:latin typeface="Arial" panose="020B0604020202020204" pitchFamily="34" charset="0"/>
              </a:rPr>
              <a:t> tiêu cung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kinh </a:t>
            </a:r>
            <a:r>
              <a:rPr lang="vi-VN" altLang="vi-VN" sz="2000" dirty="0" err="1">
                <a:solidFill>
                  <a:srgbClr val="164397"/>
                </a:solidFill>
                <a:latin typeface="Arial" panose="020B0604020202020204" pitchFamily="34" charset="0"/>
              </a:rPr>
              <a:t>tế</a:t>
            </a:r>
            <a:r>
              <a:rPr lang="vi-VN" altLang="vi-VN" sz="2000" dirty="0">
                <a:solidFill>
                  <a:srgbClr val="164397"/>
                </a:solidFill>
                <a:latin typeface="Arial" panose="020B0604020202020204" pitchFamily="34" charset="0"/>
              </a:rPr>
              <a:t> - </a:t>
            </a:r>
            <a:r>
              <a:rPr lang="vi-VN" altLang="vi-VN" sz="2000" dirty="0" err="1">
                <a:solidFill>
                  <a:srgbClr val="164397"/>
                </a:solidFill>
                <a:latin typeface="Arial" panose="020B0604020202020204" pitchFamily="34" charset="0"/>
              </a:rPr>
              <a:t>xã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Trong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2021-2025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2 </a:t>
            </a:r>
            <a:r>
              <a:rPr lang="vi-VN" altLang="vi-VN" sz="2000" dirty="0" err="1">
                <a:solidFill>
                  <a:srgbClr val="164397"/>
                </a:solidFill>
                <a:latin typeface="Arial" panose="020B0604020202020204" pitchFamily="34" charset="0"/>
              </a:rPr>
              <a:t>kịch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bản</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Phương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sở</a:t>
            </a:r>
            <a:r>
              <a:rPr lang="vi-VN" altLang="vi-VN" sz="2000" dirty="0">
                <a:solidFill>
                  <a:srgbClr val="164397"/>
                </a:solidFill>
                <a:latin typeface="Arial" panose="020B0604020202020204" pitchFamily="34" charset="0"/>
              </a:rPr>
              <a:t>: tăng </a:t>
            </a:r>
            <a:r>
              <a:rPr lang="vi-VN" altLang="vi-VN" sz="2000" dirty="0" err="1">
                <a:solidFill>
                  <a:srgbClr val="164397"/>
                </a:solidFill>
                <a:latin typeface="Arial" panose="020B0604020202020204" pitchFamily="34" charset="0"/>
              </a:rPr>
              <a:t>trưởng</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khoảng</a:t>
            </a:r>
            <a:r>
              <a:rPr lang="vi-VN" altLang="vi-VN" sz="2000" dirty="0">
                <a:solidFill>
                  <a:srgbClr val="164397"/>
                </a:solidFill>
                <a:latin typeface="Arial" panose="020B0604020202020204" pitchFamily="34" charset="0"/>
              </a:rPr>
              <a:t> 8,6%/năm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Phương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cao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bản</a:t>
            </a:r>
            <a:r>
              <a:rPr lang="vi-VN" altLang="vi-VN" sz="2000" dirty="0">
                <a:solidFill>
                  <a:srgbClr val="164397"/>
                </a:solidFill>
                <a:latin typeface="Arial" panose="020B0604020202020204" pitchFamily="34" charset="0"/>
              </a:rPr>
              <a:t> kinh </a:t>
            </a:r>
            <a:r>
              <a:rPr lang="vi-VN" altLang="vi-VN" sz="2000" dirty="0" err="1">
                <a:solidFill>
                  <a:srgbClr val="164397"/>
                </a:solidFill>
                <a:latin typeface="Arial" panose="020B0604020202020204" pitchFamily="34" charset="0"/>
              </a:rPr>
              <a:t>tế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hồi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mạnh</a:t>
            </a:r>
            <a:r>
              <a:rPr lang="vi-VN" altLang="vi-VN" sz="2000" dirty="0">
                <a:solidFill>
                  <a:srgbClr val="164397"/>
                </a:solidFill>
                <a:latin typeface="Arial" panose="020B0604020202020204" pitchFamily="34" charset="0"/>
              </a:rPr>
              <a:t> sau Covid-19, </a:t>
            </a:r>
            <a:r>
              <a:rPr lang="vi-VN" altLang="vi-VN" sz="2000" dirty="0" err="1">
                <a:solidFill>
                  <a:srgbClr val="164397"/>
                </a:solidFill>
                <a:latin typeface="Arial" panose="020B0604020202020204" pitchFamily="34" charset="0"/>
              </a:rPr>
              <a:t>đồng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xem </a:t>
            </a:r>
            <a:r>
              <a:rPr lang="vi-VN" altLang="vi-VN" sz="2000" dirty="0" err="1">
                <a:solidFill>
                  <a:srgbClr val="164397"/>
                </a:solidFill>
                <a:latin typeface="Arial" panose="020B0604020202020204" pitchFamily="34" charset="0"/>
              </a:rPr>
              <a:t>xét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khả</a:t>
            </a:r>
            <a:r>
              <a:rPr lang="vi-VN" altLang="vi-VN" sz="2000" dirty="0">
                <a:solidFill>
                  <a:srgbClr val="164397"/>
                </a:solidFill>
                <a:latin typeface="Arial" panose="020B0604020202020204" pitchFamily="34" charset="0"/>
              </a:rPr>
              <a:t> năng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sóng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doanh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FDI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Việt Nam) tăng </a:t>
            </a:r>
            <a:r>
              <a:rPr lang="vi-VN" altLang="vi-VN" sz="2000" dirty="0" err="1">
                <a:solidFill>
                  <a:srgbClr val="164397"/>
                </a:solidFill>
                <a:latin typeface="Arial" panose="020B0604020202020204" pitchFamily="34" charset="0"/>
              </a:rPr>
              <a:t>trưởng</a:t>
            </a:r>
            <a:r>
              <a:rPr lang="vi-VN" altLang="vi-VN" sz="2000" dirty="0">
                <a:solidFill>
                  <a:srgbClr val="164397"/>
                </a:solidFill>
                <a:latin typeface="Arial" panose="020B0604020202020204" pitchFamily="34" charset="0"/>
              </a:rPr>
              <a:t> 9,4%/năm. </a:t>
            </a:r>
          </a:p>
        </p:txBody>
      </p:sp>
      <p:pic>
        <p:nvPicPr>
          <p:cNvPr id="3" name="Picture 2" descr="A picture containing outdoor, sky, outdoor object, pylon&#10;&#10;Description automatically generated">
            <a:extLst>
              <a:ext uri="{FF2B5EF4-FFF2-40B4-BE49-F238E27FC236}">
                <a16:creationId xmlns:a16="http://schemas.microsoft.com/office/drawing/2014/main" id="{CDFAF5BA-33E3-43E4-9D8E-66D05C543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4029957"/>
            <a:ext cx="4391546" cy="2081918"/>
          </a:xfrm>
          <a:prstGeom prst="rect">
            <a:avLst/>
          </a:prstGeom>
        </p:spPr>
      </p:pic>
      <p:pic>
        <p:nvPicPr>
          <p:cNvPr id="5" name="Picture 4" descr="A picture containing tree, sky, outdoor&#10;&#10;Description automatically generated">
            <a:extLst>
              <a:ext uri="{FF2B5EF4-FFF2-40B4-BE49-F238E27FC236}">
                <a16:creationId xmlns:a16="http://schemas.microsoft.com/office/drawing/2014/main" id="{EF292FFB-2D9E-484E-8EC6-E9C61571C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1304952"/>
            <a:ext cx="4391546" cy="2698971"/>
          </a:xfrm>
          <a:prstGeom prst="rect">
            <a:avLst/>
          </a:prstGeom>
        </p:spPr>
      </p:pic>
    </p:spTree>
    <p:extLst>
      <p:ext uri="{BB962C8B-B14F-4D97-AF65-F5344CB8AC3E}">
        <p14:creationId xmlns:p14="http://schemas.microsoft.com/office/powerpoint/2010/main" val="277773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3. ĐẢM BẢO ĐIỆN GIAI ĐOẠN 2021 - 2025</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69841"/>
            <a:ext cx="1193292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Nhận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định</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năng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cung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ứng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điện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giai</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đoạn</a:t>
            </a:r>
            <a:r>
              <a:rPr lang="en-US" altLang="vi-VN" sz="2000" b="1" dirty="0">
                <a:solidFill>
                  <a:srgbClr val="FF0000"/>
                </a:solidFill>
                <a:latin typeface="Arial" panose="020B0604020202020204" pitchFamily="34" charset="0"/>
              </a:rPr>
              <a:t> 2021-2025:</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Trên cơ </a:t>
            </a:r>
            <a:r>
              <a:rPr lang="vi-VN" altLang="vi-VN" sz="2000" dirty="0" err="1">
                <a:solidFill>
                  <a:srgbClr val="164397"/>
                </a:solidFill>
                <a:latin typeface="Arial" panose="020B0604020202020204" pitchFamily="34" charset="0"/>
              </a:rPr>
              <a:t>sở</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nhật</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toán</a:t>
            </a:r>
            <a:r>
              <a:rPr lang="vi-VN" altLang="vi-VN" sz="2000" dirty="0">
                <a:solidFill>
                  <a:srgbClr val="164397"/>
                </a:solidFill>
                <a:latin typeface="Arial" panose="020B0604020202020204" pitchFamily="34" charset="0"/>
              </a:rPr>
              <a:t> cân </a:t>
            </a:r>
            <a:r>
              <a:rPr lang="vi-VN" altLang="vi-VN" sz="2000" dirty="0" err="1">
                <a:solidFill>
                  <a:srgbClr val="164397"/>
                </a:solidFill>
                <a:latin typeface="Arial" panose="020B0604020202020204" pitchFamily="34" charset="0"/>
              </a:rPr>
              <a:t>bằng</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2021-2025 cho </a:t>
            </a:r>
            <a:r>
              <a:rPr lang="vi-VN" altLang="vi-VN" sz="2000" dirty="0" err="1">
                <a:solidFill>
                  <a:srgbClr val="164397"/>
                </a:solidFill>
                <a:latin typeface="Arial" panose="020B0604020202020204" pitchFamily="34" charset="0"/>
              </a:rPr>
              <a:t>thấy</a:t>
            </a:r>
            <a:r>
              <a:rPr lang="vi-VN" altLang="vi-VN" sz="2000" dirty="0">
                <a:solidFill>
                  <a:srgbClr val="164397"/>
                </a:solidFill>
                <a:latin typeface="Arial" panose="020B0604020202020204" pitchFamily="34" charset="0"/>
              </a:rPr>
              <a:t>: </a:t>
            </a:r>
            <a:endParaRPr lang="en-US" altLang="vi-VN" sz="2000" dirty="0">
              <a:solidFill>
                <a:srgbClr val="164397"/>
              </a:solidFill>
              <a:latin typeface="Arial" panose="020B0604020202020204" pitchFamily="34" charset="0"/>
            </a:endParaRPr>
          </a:p>
          <a:p>
            <a:pPr marL="292100" algn="just">
              <a:spcBef>
                <a:spcPts val="600"/>
              </a:spcBef>
              <a:spcAft>
                <a:spcPts val="600"/>
              </a:spcAft>
              <a:buNone/>
              <a:tabLst>
                <a:tab pos="357188" algn="l"/>
              </a:tabLst>
            </a:pPr>
            <a:r>
              <a:rPr lang="en-US" altLang="vi-VN" sz="2000" dirty="0">
                <a:solidFill>
                  <a:srgbClr val="164397"/>
                </a:solidFill>
                <a:latin typeface="Arial" panose="020B0604020202020204" pitchFamily="34" charset="0"/>
              </a:rPr>
              <a:t>- </a:t>
            </a:r>
            <a:r>
              <a:rPr lang="vi-VN" altLang="vi-VN" sz="2000" dirty="0">
                <a:solidFill>
                  <a:srgbClr val="164397"/>
                </a:solidFill>
                <a:latin typeface="Arial" panose="020B0604020202020204" pitchFamily="34" charset="0"/>
              </a:rPr>
              <a:t>Phương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sở</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đủ</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2021-2025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phòng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lớn</a:t>
            </a:r>
            <a:r>
              <a:rPr lang="vi-VN" altLang="vi-VN" sz="2000" dirty="0">
                <a:solidFill>
                  <a:srgbClr val="164397"/>
                </a:solidFill>
                <a:latin typeface="Arial" panose="020B0604020202020204" pitchFamily="34" charset="0"/>
              </a:rPr>
              <a:t>, không </a:t>
            </a:r>
            <a:r>
              <a:rPr lang="vi-VN" altLang="vi-VN" sz="2000" dirty="0" err="1">
                <a:solidFill>
                  <a:srgbClr val="164397"/>
                </a:solidFill>
                <a:latin typeface="Arial" panose="020B0604020202020204" pitchFamily="34" charset="0"/>
              </a:rPr>
              <a:t>cần</a:t>
            </a:r>
            <a:r>
              <a:rPr lang="vi-VN" altLang="vi-VN" sz="2000" dirty="0">
                <a:solidFill>
                  <a:srgbClr val="164397"/>
                </a:solidFill>
                <a:latin typeface="Arial" panose="020B0604020202020204" pitchFamily="34" charset="0"/>
              </a:rPr>
              <a:t> huy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dầu</a:t>
            </a:r>
            <a:r>
              <a:rPr lang="vi-VN" altLang="vi-VN" sz="2000" dirty="0">
                <a:solidFill>
                  <a:srgbClr val="164397"/>
                </a:solidFill>
                <a:latin typeface="Arial" panose="020B0604020202020204" pitchFamily="34" charset="0"/>
              </a:rPr>
              <a:t>. </a:t>
            </a:r>
          </a:p>
          <a:p>
            <a:pPr marL="292100" algn="just">
              <a:spcBef>
                <a:spcPts val="600"/>
              </a:spcBef>
              <a:spcAft>
                <a:spcPts val="600"/>
              </a:spcAft>
              <a:buNone/>
              <a:tabLst>
                <a:tab pos="357188" algn="l"/>
              </a:tabLst>
            </a:pPr>
            <a:r>
              <a:rPr lang="en-US" altLang="vi-VN" sz="2000" dirty="0">
                <a:solidFill>
                  <a:srgbClr val="164397"/>
                </a:solidFill>
                <a:latin typeface="Arial" panose="020B0604020202020204" pitchFamily="34" charset="0"/>
              </a:rPr>
              <a:t>- </a:t>
            </a:r>
            <a:r>
              <a:rPr lang="vi-VN" altLang="vi-VN" sz="2000" dirty="0">
                <a:solidFill>
                  <a:srgbClr val="164397"/>
                </a:solidFill>
                <a:latin typeface="Arial" panose="020B0604020202020204" pitchFamily="34" charset="0"/>
              </a:rPr>
              <a:t>Phương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cao: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đủ</a:t>
            </a:r>
            <a:r>
              <a:rPr lang="vi-VN" altLang="vi-VN" sz="2000" dirty="0">
                <a:solidFill>
                  <a:srgbClr val="164397"/>
                </a:solidFill>
                <a:latin typeface="Arial" panose="020B0604020202020204" pitchFamily="34" charset="0"/>
              </a:rPr>
              <a:t>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trong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2021-2025, tuy nhiên </a:t>
            </a:r>
            <a:r>
              <a:rPr lang="vi-VN" altLang="vi-VN" sz="2000" dirty="0" err="1">
                <a:solidFill>
                  <a:srgbClr val="164397"/>
                </a:solidFill>
                <a:latin typeface="Arial" panose="020B0604020202020204" pitchFamily="34" charset="0"/>
              </a:rPr>
              <a:t>cần</a:t>
            </a:r>
            <a:r>
              <a:rPr lang="vi-VN" altLang="vi-VN" sz="2000" dirty="0">
                <a:solidFill>
                  <a:srgbClr val="164397"/>
                </a:solidFill>
                <a:latin typeface="Arial" panose="020B0604020202020204" pitchFamily="34" charset="0"/>
              </a:rPr>
              <a:t> huy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thêm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~4,7 </a:t>
            </a:r>
            <a:r>
              <a:rPr lang="vi-VN" altLang="vi-VN" sz="2000" dirty="0" err="1">
                <a:solidFill>
                  <a:srgbClr val="164397"/>
                </a:solidFill>
                <a:latin typeface="Arial" panose="020B0604020202020204" pitchFamily="34" charset="0"/>
              </a:rPr>
              <a:t>tỷ</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kWh</a:t>
            </a:r>
            <a:r>
              <a:rPr lang="vi-VN" altLang="vi-VN" sz="2000" dirty="0">
                <a:solidFill>
                  <a:srgbClr val="164397"/>
                </a:solidFill>
                <a:latin typeface="Arial" panose="020B0604020202020204" pitchFamily="34" charset="0"/>
              </a:rPr>
              <a:t> năm 2023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~3,8 </a:t>
            </a:r>
            <a:r>
              <a:rPr lang="vi-VN" altLang="vi-VN" sz="2000" dirty="0" err="1">
                <a:solidFill>
                  <a:srgbClr val="164397"/>
                </a:solidFill>
                <a:latin typeface="Arial" panose="020B0604020202020204" pitchFamily="34" charset="0"/>
              </a:rPr>
              <a:t>tỷ</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kWh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năm 2024. </a:t>
            </a:r>
          </a:p>
        </p:txBody>
      </p:sp>
      <p:pic>
        <p:nvPicPr>
          <p:cNvPr id="3" name="Picture 2" descr="A picture containing mountain, nature, river, ravine&#10;&#10;Description automatically generated">
            <a:extLst>
              <a:ext uri="{FF2B5EF4-FFF2-40B4-BE49-F238E27FC236}">
                <a16:creationId xmlns:a16="http://schemas.microsoft.com/office/drawing/2014/main" id="{019061FD-6782-47C8-914B-A8ECAE9BC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058531"/>
            <a:ext cx="4876800" cy="2143125"/>
          </a:xfrm>
          <a:prstGeom prst="rect">
            <a:avLst/>
          </a:prstGeom>
        </p:spPr>
      </p:pic>
      <p:pic>
        <p:nvPicPr>
          <p:cNvPr id="5" name="Picture 4" descr="A picture containing sky, outdoor, grass, building&#10;&#10;Description automatically generated">
            <a:extLst>
              <a:ext uri="{FF2B5EF4-FFF2-40B4-BE49-F238E27FC236}">
                <a16:creationId xmlns:a16="http://schemas.microsoft.com/office/drawing/2014/main" id="{F11F53DE-288D-4B0E-8744-62A530F668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588" y="4058531"/>
            <a:ext cx="3783223" cy="2129954"/>
          </a:xfrm>
          <a:prstGeom prst="rect">
            <a:avLst/>
          </a:prstGeom>
        </p:spPr>
      </p:pic>
      <p:pic>
        <p:nvPicPr>
          <p:cNvPr id="7" name="Picture 6">
            <a:extLst>
              <a:ext uri="{FF2B5EF4-FFF2-40B4-BE49-F238E27FC236}">
                <a16:creationId xmlns:a16="http://schemas.microsoft.com/office/drawing/2014/main" id="{E2E5868A-68D7-4FD4-9DAF-C4403C9902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0688" y="4078832"/>
            <a:ext cx="1394612" cy="2110478"/>
          </a:xfrm>
          <a:prstGeom prst="rect">
            <a:avLst/>
          </a:prstGeom>
        </p:spPr>
      </p:pic>
    </p:spTree>
    <p:extLst>
      <p:ext uri="{BB962C8B-B14F-4D97-AF65-F5344CB8AC3E}">
        <p14:creationId xmlns:p14="http://schemas.microsoft.com/office/powerpoint/2010/main" val="145726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8"/>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7"/>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le 2">
            <a:extLst>
              <a:ext uri="{FF2B5EF4-FFF2-40B4-BE49-F238E27FC236}">
                <a16:creationId xmlns:a16="http://schemas.microsoft.com/office/drawing/2014/main" id="{BD2A8D5D-9A28-744E-B072-C7226CA40642}"/>
              </a:ext>
            </a:extLst>
          </p:cNvPr>
          <p:cNvGraphicFramePr>
            <a:graphicFrameLocks noGrp="1"/>
          </p:cNvGraphicFramePr>
          <p:nvPr>
            <p:extLst>
              <p:ext uri="{D42A27DB-BD31-4B8C-83A1-F6EECF244321}">
                <p14:modId xmlns:p14="http://schemas.microsoft.com/office/powerpoint/2010/main" val="3917131184"/>
              </p:ext>
            </p:extLst>
          </p:nvPr>
        </p:nvGraphicFramePr>
        <p:xfrm>
          <a:off x="1053577" y="1600200"/>
          <a:ext cx="10147823" cy="3528186"/>
        </p:xfrm>
        <a:graphic>
          <a:graphicData uri="http://schemas.openxmlformats.org/drawingml/2006/table">
            <a:tbl>
              <a:tblPr firstRow="1" bandRow="1">
                <a:tableStyleId>{5C22544A-7EE6-4342-B048-85BDC9FD1C3A}</a:tableStyleId>
              </a:tblPr>
              <a:tblGrid>
                <a:gridCol w="1209479">
                  <a:extLst>
                    <a:ext uri="{9D8B030D-6E8A-4147-A177-3AD203B41FA5}">
                      <a16:colId xmlns:a16="http://schemas.microsoft.com/office/drawing/2014/main" val="2559878742"/>
                    </a:ext>
                  </a:extLst>
                </a:gridCol>
                <a:gridCol w="8938344">
                  <a:extLst>
                    <a:ext uri="{9D8B030D-6E8A-4147-A177-3AD203B41FA5}">
                      <a16:colId xmlns:a16="http://schemas.microsoft.com/office/drawing/2014/main" val="2796215429"/>
                    </a:ext>
                  </a:extLst>
                </a:gridCol>
              </a:tblGrid>
              <a:tr h="527381">
                <a:tc gridSpan="2">
                  <a:txBody>
                    <a:bodyPr/>
                    <a:lstStyle/>
                    <a:p>
                      <a:pPr algn="ctr"/>
                      <a:r>
                        <a:rPr lang="en-VN" sz="2400"/>
                        <a:t>NỘI DUNG TRÌNH BÀY</a:t>
                      </a:r>
                    </a:p>
                  </a:txBody>
                  <a:tcPr anchor="ctr"/>
                </a:tc>
                <a:tc hMerge="1">
                  <a:txBody>
                    <a:bodyPr/>
                    <a:lstStyle/>
                    <a:p>
                      <a:endParaRPr lang="en-VN"/>
                    </a:p>
                  </a:txBody>
                  <a:tcPr/>
                </a:tc>
                <a:extLst>
                  <a:ext uri="{0D108BD9-81ED-4DB2-BD59-A6C34878D82A}">
                    <a16:rowId xmlns:a16="http://schemas.microsoft.com/office/drawing/2014/main" val="2280958970"/>
                  </a:ext>
                </a:extLst>
              </a:tr>
              <a:tr h="691819">
                <a:tc>
                  <a:txBody>
                    <a:bodyPr/>
                    <a:lstStyle/>
                    <a:p>
                      <a:pPr algn="ctr"/>
                      <a:r>
                        <a:rPr lang="en-VN" sz="2800" b="1">
                          <a:solidFill>
                            <a:srgbClr val="FF0000"/>
                          </a:solidFill>
                          <a:latin typeface="Arial" panose="020B0604020202020204" pitchFamily="34" charset="0"/>
                          <a:cs typeface="Arial" panose="020B0604020202020204" pitchFamily="34" charset="0"/>
                        </a:rPr>
                        <a:t>1</a:t>
                      </a:r>
                    </a:p>
                  </a:txBody>
                  <a:tcPr anchor="ctr"/>
                </a:tc>
                <a:tc>
                  <a:txBody>
                    <a:bodyPr/>
                    <a:lstStyle/>
                    <a:p>
                      <a:r>
                        <a:rPr lang="en-VN" sz="2400" b="1" kern="1200">
                          <a:solidFill>
                            <a:srgbClr val="164397"/>
                          </a:solidFill>
                          <a:latin typeface="Arial" panose="020B0604020202020204" pitchFamily="34" charset="0"/>
                          <a:ea typeface="+mn-ea"/>
                          <a:cs typeface="Arial" panose="020B0604020202020204" pitchFamily="34" charset="0"/>
                        </a:rPr>
                        <a:t>GIỚI THIỆU ĐẢNG BỘ TẬP ĐOÀN ĐIỆN LỰC VIỆT NAM</a:t>
                      </a:r>
                    </a:p>
                  </a:txBody>
                  <a:tcPr anchor="ctr"/>
                </a:tc>
                <a:extLst>
                  <a:ext uri="{0D108BD9-81ED-4DB2-BD59-A6C34878D82A}">
                    <a16:rowId xmlns:a16="http://schemas.microsoft.com/office/drawing/2014/main" val="1413690146"/>
                  </a:ext>
                </a:extLst>
              </a:tr>
              <a:tr h="544893">
                <a:tc>
                  <a:txBody>
                    <a:bodyPr/>
                    <a:lstStyle/>
                    <a:p>
                      <a:pPr algn="ctr"/>
                      <a:r>
                        <a:rPr lang="en-VN" sz="2800" b="1">
                          <a:solidFill>
                            <a:srgbClr val="FF0000"/>
                          </a:solidFill>
                          <a:latin typeface="Arial" panose="020B0604020202020204" pitchFamily="34" charset="0"/>
                          <a:cs typeface="Arial" panose="020B0604020202020204" pitchFamily="34" charset="0"/>
                        </a:rPr>
                        <a:t>2</a:t>
                      </a:r>
                    </a:p>
                  </a:txBody>
                  <a:tcPr anchor="ctr"/>
                </a:tc>
                <a:tc>
                  <a:txBody>
                    <a:bodyPr/>
                    <a:lstStyle/>
                    <a:p>
                      <a:r>
                        <a:rPr lang="en-VN" sz="2400" b="1" kern="1200">
                          <a:solidFill>
                            <a:srgbClr val="164397"/>
                          </a:solidFill>
                          <a:latin typeface="Arial" panose="020B0604020202020204" pitchFamily="34" charset="0"/>
                          <a:ea typeface="+mn-ea"/>
                          <a:cs typeface="Arial" panose="020B0604020202020204" pitchFamily="34" charset="0"/>
                        </a:rPr>
                        <a:t>10 THÀNH TỰU NỔI BẬT CỦA EVN NĂM 2020</a:t>
                      </a:r>
                    </a:p>
                  </a:txBody>
                  <a:tcPr anchor="ctr"/>
                </a:tc>
                <a:extLst>
                  <a:ext uri="{0D108BD9-81ED-4DB2-BD59-A6C34878D82A}">
                    <a16:rowId xmlns:a16="http://schemas.microsoft.com/office/drawing/2014/main" val="1514352511"/>
                  </a:ext>
                </a:extLst>
              </a:tr>
              <a:tr h="674307">
                <a:tc>
                  <a:txBody>
                    <a:bodyPr/>
                    <a:lstStyle/>
                    <a:p>
                      <a:pPr algn="ctr"/>
                      <a:r>
                        <a:rPr lang="en-VN" sz="2800" b="1">
                          <a:solidFill>
                            <a:srgbClr val="FF0000"/>
                          </a:solidFill>
                          <a:latin typeface="Arial" panose="020B0604020202020204" pitchFamily="34" charset="0"/>
                          <a:cs typeface="Arial" panose="020B0604020202020204" pitchFamily="34" charset="0"/>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64397"/>
                          </a:solidFill>
                          <a:latin typeface="Arial" panose="020B0604020202020204" pitchFamily="34" charset="0"/>
                          <a:cs typeface="Arial" panose="020B0604020202020204" pitchFamily="34" charset="0"/>
                        </a:rPr>
                        <a:t>ĐẢM BẢO ĐIỆN CHO GIAI ĐOẠN 2021 - 2025</a:t>
                      </a:r>
                      <a:endParaRPr lang="en-US" sz="2400" b="1" dirty="0">
                        <a:solidFill>
                          <a:srgbClr val="164397"/>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26517704"/>
                  </a:ext>
                </a:extLst>
              </a:tr>
              <a:tr h="544893">
                <a:tc>
                  <a:txBody>
                    <a:bodyPr/>
                    <a:lstStyle/>
                    <a:p>
                      <a:pPr algn="ctr"/>
                      <a:r>
                        <a:rPr lang="en-VN" sz="2800" b="1">
                          <a:solidFill>
                            <a:srgbClr val="FF0000"/>
                          </a:solidFill>
                          <a:latin typeface="Arial" panose="020B0604020202020204" pitchFamily="34" charset="0"/>
                          <a:cs typeface="Arial" panose="020B0604020202020204" pitchFamily="34" charset="0"/>
                        </a:rPr>
                        <a:t>4</a:t>
                      </a:r>
                    </a:p>
                  </a:txBody>
                  <a:tcPr anchor="ctr"/>
                </a:tc>
                <a:tc>
                  <a:txBody>
                    <a:bodyPr/>
                    <a:lstStyle/>
                    <a:p>
                      <a:r>
                        <a:rPr lang="en-VN" sz="2400" b="1">
                          <a:solidFill>
                            <a:srgbClr val="164397"/>
                          </a:solidFill>
                          <a:latin typeface="Arial" panose="020B0604020202020204" pitchFamily="34" charset="0"/>
                          <a:cs typeface="Arial" panose="020B0604020202020204" pitchFamily="34" charset="0"/>
                        </a:rPr>
                        <a:t>EVN VÀ QUÁ TRÌNH CHUYỂN ĐỔI SỐ</a:t>
                      </a:r>
                    </a:p>
                  </a:txBody>
                  <a:tcPr anchor="ctr"/>
                </a:tc>
                <a:extLst>
                  <a:ext uri="{0D108BD9-81ED-4DB2-BD59-A6C34878D82A}">
                    <a16:rowId xmlns:a16="http://schemas.microsoft.com/office/drawing/2014/main" val="976396070"/>
                  </a:ext>
                </a:extLst>
              </a:tr>
              <a:tr h="544893">
                <a:tc>
                  <a:txBody>
                    <a:bodyPr/>
                    <a:lstStyle/>
                    <a:p>
                      <a:pPr algn="ctr"/>
                      <a:r>
                        <a:rPr lang="en-VN" sz="2800" b="1">
                          <a:solidFill>
                            <a:srgbClr val="FF0000"/>
                          </a:solidFill>
                          <a:latin typeface="Arial" panose="020B0604020202020204" pitchFamily="34" charset="0"/>
                          <a:cs typeface="Arial" panose="020B0604020202020204" pitchFamily="34" charset="0"/>
                        </a:rPr>
                        <a:t>5</a:t>
                      </a:r>
                    </a:p>
                  </a:txBody>
                  <a:tcPr anchor="ctr"/>
                </a:tc>
                <a:tc>
                  <a:txBody>
                    <a:bodyPr/>
                    <a:lstStyle/>
                    <a:p>
                      <a:r>
                        <a:rPr lang="en-VN" sz="2400" b="1">
                          <a:solidFill>
                            <a:srgbClr val="164397"/>
                          </a:solidFill>
                          <a:latin typeface="Arial" panose="020B0604020202020204" pitchFamily="34" charset="0"/>
                          <a:cs typeface="Arial" panose="020B0604020202020204" pitchFamily="34" charset="0"/>
                        </a:rPr>
                        <a:t>KẾT LUẬN</a:t>
                      </a:r>
                    </a:p>
                  </a:txBody>
                  <a:tcPr anchor="ctr"/>
                </a:tc>
                <a:extLst>
                  <a:ext uri="{0D108BD9-81ED-4DB2-BD59-A6C34878D82A}">
                    <a16:rowId xmlns:a16="http://schemas.microsoft.com/office/drawing/2014/main" val="2812589874"/>
                  </a:ext>
                </a:extLst>
              </a:tr>
            </a:tbl>
          </a:graphicData>
        </a:graphic>
      </p:graphicFrame>
    </p:spTree>
    <p:extLst>
      <p:ext uri="{BB962C8B-B14F-4D97-AF65-F5344CB8AC3E}">
        <p14:creationId xmlns:p14="http://schemas.microsoft.com/office/powerpoint/2010/main" val="387509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3. ĐẢM BẢO ĐIỆN GIAI ĐOẠN 2021 - 2025</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69841"/>
            <a:ext cx="1213104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Các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khó</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khăn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đảm</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bảo</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cung</a:t>
            </a:r>
            <a:r>
              <a:rPr lang="en-US" altLang="vi-VN" sz="2000" b="1" dirty="0">
                <a:solidFill>
                  <a:srgbClr val="FF0000"/>
                </a:solidFill>
                <a:latin typeface="Arial" panose="020B0604020202020204" pitchFamily="34" charset="0"/>
              </a:rPr>
              <a:t> ứng điện:</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Tiến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khí</a:t>
            </a:r>
            <a:r>
              <a:rPr lang="vi-VN" altLang="vi-VN" sz="2000" dirty="0">
                <a:solidFill>
                  <a:srgbClr val="164397"/>
                </a:solidFill>
                <a:latin typeface="Arial" panose="020B0604020202020204" pitchFamily="34" charset="0"/>
              </a:rPr>
              <a:t> Lô B, </a:t>
            </a:r>
            <a:r>
              <a:rPr lang="vi-VN" altLang="vi-VN" sz="2000" dirty="0" err="1">
                <a:solidFill>
                  <a:srgbClr val="164397"/>
                </a:solidFill>
                <a:latin typeface="Arial" panose="020B0604020202020204" pitchFamily="34" charset="0"/>
              </a:rPr>
              <a:t>Cá</a:t>
            </a:r>
            <a:r>
              <a:rPr lang="vi-VN" altLang="vi-VN" sz="2000" dirty="0">
                <a:solidFill>
                  <a:srgbClr val="164397"/>
                </a:solidFill>
                <a:latin typeface="Arial" panose="020B0604020202020204" pitchFamily="34" charset="0"/>
              </a:rPr>
              <a:t> Voi Xanh </a:t>
            </a:r>
            <a:r>
              <a:rPr lang="vi-VN" altLang="vi-VN" sz="2000" dirty="0" err="1">
                <a:solidFill>
                  <a:srgbClr val="164397"/>
                </a:solidFill>
                <a:latin typeface="Arial" panose="020B0604020202020204" pitchFamily="34" charset="0"/>
              </a:rPr>
              <a:t>chậm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thể</a:t>
            </a:r>
            <a:r>
              <a:rPr lang="vi-VN" altLang="vi-VN" sz="2000" dirty="0">
                <a:solidFill>
                  <a:srgbClr val="164397"/>
                </a:solidFill>
                <a:latin typeface="Arial" panose="020B0604020202020204" pitchFamily="34" charset="0"/>
              </a:rPr>
              <a:t> gây nguy cơ </a:t>
            </a:r>
            <a:r>
              <a:rPr lang="vi-VN" altLang="vi-VN" sz="2000" dirty="0" err="1">
                <a:solidFill>
                  <a:srgbClr val="164397"/>
                </a:solidFill>
                <a:latin typeface="Arial" panose="020B0604020202020204" pitchFamily="34" charset="0"/>
              </a:rPr>
              <a:t>thiếu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trong năm 2025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năm sau.</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khí</a:t>
            </a:r>
            <a:r>
              <a:rPr lang="vi-VN" altLang="vi-VN" sz="2000" dirty="0">
                <a:solidFill>
                  <a:srgbClr val="164397"/>
                </a:solidFill>
                <a:latin typeface="Arial" panose="020B0604020202020204" pitchFamily="34" charset="0"/>
              </a:rPr>
              <a:t> LNG chưa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rõ</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ràng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dẫn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LNG </a:t>
            </a:r>
            <a:r>
              <a:rPr lang="vi-VN" altLang="vi-VN" sz="2000" dirty="0" err="1">
                <a:solidFill>
                  <a:srgbClr val="164397"/>
                </a:solidFill>
                <a:latin typeface="Arial" panose="020B0604020202020204" pitchFamily="34" charset="0"/>
              </a:rPr>
              <a:t>cũng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gặp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khó</a:t>
            </a:r>
            <a:r>
              <a:rPr lang="vi-VN" altLang="vi-VN" sz="2000" dirty="0">
                <a:solidFill>
                  <a:srgbClr val="164397"/>
                </a:solidFill>
                <a:latin typeface="Arial" panose="020B0604020202020204" pitchFamily="34" charset="0"/>
              </a:rPr>
              <a:t> khăn trong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chuẩn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nguy cơ </a:t>
            </a:r>
            <a:r>
              <a:rPr lang="vi-VN" altLang="vi-VN" sz="2000" dirty="0" err="1">
                <a:solidFill>
                  <a:srgbClr val="164397"/>
                </a:solidFill>
                <a:latin typeface="Arial" panose="020B0604020202020204" pitchFamily="34" charset="0"/>
              </a:rPr>
              <a:t>chậm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Tiến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than, </a:t>
            </a:r>
            <a:r>
              <a:rPr lang="vi-VN" altLang="vi-VN" sz="2000" dirty="0" err="1">
                <a:solidFill>
                  <a:srgbClr val="164397"/>
                </a:solidFill>
                <a:latin typeface="Arial" panose="020B0604020202020204" pitchFamily="34" charset="0"/>
              </a:rPr>
              <a:t>khí</a:t>
            </a:r>
            <a:r>
              <a:rPr lang="vi-VN" altLang="vi-VN" sz="2000" dirty="0">
                <a:solidFill>
                  <a:srgbClr val="164397"/>
                </a:solidFill>
                <a:latin typeface="Arial" panose="020B0604020202020204" pitchFamily="34" charset="0"/>
              </a:rPr>
              <a:t> do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BOT/IPP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giao </a:t>
            </a:r>
            <a:r>
              <a:rPr lang="vi-VN" altLang="vi-VN" sz="2000" dirty="0" err="1">
                <a:solidFill>
                  <a:srgbClr val="164397"/>
                </a:solidFill>
                <a:latin typeface="Arial" panose="020B0604020202020204" pitchFamily="34" charset="0"/>
              </a:rPr>
              <a:t>làm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đa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chậm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so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QHĐ VII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chỉnh</a:t>
            </a:r>
            <a:r>
              <a:rPr lang="vi-VN" altLang="vi-VN" sz="2000" dirty="0">
                <a:solidFill>
                  <a:srgbClr val="164397"/>
                </a:solidFill>
                <a:latin typeface="Arial" panose="020B0604020202020204" pitchFamily="34" charset="0"/>
              </a:rPr>
              <a:t>. </a:t>
            </a:r>
          </a:p>
        </p:txBody>
      </p:sp>
      <p:pic>
        <p:nvPicPr>
          <p:cNvPr id="5" name="Picture 4">
            <a:extLst>
              <a:ext uri="{FF2B5EF4-FFF2-40B4-BE49-F238E27FC236}">
                <a16:creationId xmlns:a16="http://schemas.microsoft.com/office/drawing/2014/main" id="{7E286029-5BC9-4FAB-9E45-2A6CDA464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432" y="3848100"/>
            <a:ext cx="3200400" cy="2400300"/>
          </a:xfrm>
          <a:prstGeom prst="rect">
            <a:avLst/>
          </a:prstGeom>
        </p:spPr>
      </p:pic>
      <p:pic>
        <p:nvPicPr>
          <p:cNvPr id="3" name="Picture 2">
            <a:extLst>
              <a:ext uri="{FF2B5EF4-FFF2-40B4-BE49-F238E27FC236}">
                <a16:creationId xmlns:a16="http://schemas.microsoft.com/office/drawing/2014/main" id="{FAAF2195-C47F-4B74-9933-53857D1A9629}"/>
              </a:ext>
            </a:extLst>
          </p:cNvPr>
          <p:cNvPicPr>
            <a:picLocks noChangeAspect="1"/>
          </p:cNvPicPr>
          <p:nvPr/>
        </p:nvPicPr>
        <p:blipFill rotWithShape="1">
          <a:blip r:embed="rId5"/>
          <a:srcRect b="1311"/>
          <a:stretch/>
        </p:blipFill>
        <p:spPr>
          <a:xfrm>
            <a:off x="3657600" y="3848099"/>
            <a:ext cx="4326732" cy="2400301"/>
          </a:xfrm>
          <a:prstGeom prst="rect">
            <a:avLst/>
          </a:prstGeom>
        </p:spPr>
      </p:pic>
      <p:pic>
        <p:nvPicPr>
          <p:cNvPr id="4" name="Picture 3">
            <a:extLst>
              <a:ext uri="{FF2B5EF4-FFF2-40B4-BE49-F238E27FC236}">
                <a16:creationId xmlns:a16="http://schemas.microsoft.com/office/drawing/2014/main" id="{462A609B-C508-4C4E-86FB-9B18A18D2675}"/>
              </a:ext>
            </a:extLst>
          </p:cNvPr>
          <p:cNvPicPr>
            <a:picLocks noChangeAspect="1"/>
          </p:cNvPicPr>
          <p:nvPr/>
        </p:nvPicPr>
        <p:blipFill>
          <a:blip r:embed="rId6"/>
          <a:stretch>
            <a:fillRect/>
          </a:stretch>
        </p:blipFill>
        <p:spPr>
          <a:xfrm>
            <a:off x="8220075" y="3843051"/>
            <a:ext cx="3743325" cy="2405349"/>
          </a:xfrm>
          <a:prstGeom prst="rect">
            <a:avLst/>
          </a:prstGeom>
        </p:spPr>
      </p:pic>
    </p:spTree>
    <p:extLst>
      <p:ext uri="{BB962C8B-B14F-4D97-AF65-F5344CB8AC3E}">
        <p14:creationId xmlns:p14="http://schemas.microsoft.com/office/powerpoint/2010/main" val="115927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3. ĐẢM BẢO ĐIỆN GIAI ĐOẠN 2021 - 2025</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1" y="990600"/>
            <a:ext cx="606552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Các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khó</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khăn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đảm</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bảo</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cung</a:t>
            </a:r>
            <a:r>
              <a:rPr lang="en-US" altLang="vi-VN" sz="2000" b="1" dirty="0">
                <a:solidFill>
                  <a:srgbClr val="FF0000"/>
                </a:solidFill>
                <a:latin typeface="Arial" panose="020B0604020202020204" pitchFamily="34" charset="0"/>
              </a:rPr>
              <a:t> ứng điện (</a:t>
            </a:r>
            <a:r>
              <a:rPr lang="en-US" altLang="vi-VN" sz="2000" b="1" dirty="0" err="1">
                <a:solidFill>
                  <a:srgbClr val="FF0000"/>
                </a:solidFill>
                <a:latin typeface="Arial" panose="020B0604020202020204" pitchFamily="34" charset="0"/>
              </a:rPr>
              <a:t>tiếp</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Mức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ảnh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hưởng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bệnh</a:t>
            </a:r>
            <a:r>
              <a:rPr lang="vi-VN" altLang="vi-VN" sz="2000" dirty="0">
                <a:solidFill>
                  <a:srgbClr val="164397"/>
                </a:solidFill>
                <a:latin typeface="Arial" panose="020B0604020202020204" pitchFamily="34" charset="0"/>
              </a:rPr>
              <a:t> Covid-19 lên nhu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trong tương lai </a:t>
            </a:r>
            <a:r>
              <a:rPr lang="vi-VN" altLang="vi-VN" sz="2000" dirty="0" err="1">
                <a:solidFill>
                  <a:srgbClr val="164397"/>
                </a:solidFill>
                <a:latin typeface="Arial" panose="020B0604020202020204" pitchFamily="34" charset="0"/>
              </a:rPr>
              <a:t>là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kiểm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soát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bệnh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Việt Nam </a:t>
            </a:r>
            <a:r>
              <a:rPr lang="vi-VN" altLang="vi-VN" sz="2000" dirty="0" err="1">
                <a:solidFill>
                  <a:srgbClr val="164397"/>
                </a:solidFill>
                <a:latin typeface="Arial" panose="020B0604020202020204" pitchFamily="34" charset="0"/>
              </a:rPr>
              <a:t>cũng</a:t>
            </a:r>
            <a:r>
              <a:rPr lang="vi-VN" altLang="vi-VN" sz="2000" dirty="0">
                <a:solidFill>
                  <a:srgbClr val="164397"/>
                </a:solidFill>
                <a:latin typeface="Arial" panose="020B0604020202020204" pitchFamily="34" charset="0"/>
              </a:rPr>
              <a:t> như trên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giới</a:t>
            </a:r>
            <a:r>
              <a:rPr lang="vi-VN" altLang="vi-VN" sz="2000" dirty="0">
                <a:solidFill>
                  <a:srgbClr val="164397"/>
                </a:solidFill>
                <a:latin typeface="Arial" panose="020B0604020202020204" pitchFamily="34" charset="0"/>
              </a:rPr>
              <a:t>. </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Mức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khả</a:t>
            </a:r>
            <a:r>
              <a:rPr lang="vi-VN" altLang="vi-VN" sz="2000" dirty="0">
                <a:solidFill>
                  <a:srgbClr val="164397"/>
                </a:solidFill>
                <a:latin typeface="Arial" panose="020B0604020202020204" pitchFamily="34" charset="0"/>
              </a:rPr>
              <a:t> thi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gió</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gian qua, </a:t>
            </a:r>
            <a:r>
              <a:rPr lang="vi-VN" altLang="vi-VN" sz="2000" dirty="0" err="1">
                <a:solidFill>
                  <a:srgbClr val="164397"/>
                </a:solidFill>
                <a:latin typeface="Arial" panose="020B0604020202020204" pitchFamily="34" charset="0"/>
              </a:rPr>
              <a:t>Thủ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tướng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phê </a:t>
            </a:r>
            <a:r>
              <a:rPr lang="vi-VN" altLang="vi-VN" sz="2000" dirty="0" err="1">
                <a:solidFill>
                  <a:srgbClr val="164397"/>
                </a:solidFill>
                <a:latin typeface="Arial" panose="020B0604020202020204" pitchFamily="34" charset="0"/>
              </a:rPr>
              <a:t>duyệt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Bổ</a:t>
            </a:r>
            <a:r>
              <a:rPr lang="vi-VN" altLang="vi-VN" sz="2000" dirty="0">
                <a:solidFill>
                  <a:srgbClr val="164397"/>
                </a:solidFill>
                <a:latin typeface="Arial" panose="020B0604020202020204" pitchFamily="34" charset="0"/>
              </a:rPr>
              <a:t> sung qui </a:t>
            </a:r>
            <a:r>
              <a:rPr lang="vi-VN" altLang="vi-VN" sz="2000" dirty="0" err="1">
                <a:solidFill>
                  <a:srgbClr val="164397"/>
                </a:solidFill>
                <a:latin typeface="Arial" panose="020B0604020202020204" pitchFamily="34" charset="0"/>
              </a:rPr>
              <a:t>hoạch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qui mô </a:t>
            </a:r>
            <a:r>
              <a:rPr lang="vi-VN" altLang="vi-VN" sz="2000" dirty="0" err="1">
                <a:solidFill>
                  <a:srgbClr val="164397"/>
                </a:solidFill>
                <a:latin typeface="Arial" panose="020B0604020202020204" pitchFamily="34" charset="0"/>
              </a:rPr>
              <a:t>bổ</a:t>
            </a:r>
            <a:r>
              <a:rPr lang="vi-VN" altLang="vi-VN" sz="2000" dirty="0">
                <a:solidFill>
                  <a:srgbClr val="164397"/>
                </a:solidFill>
                <a:latin typeface="Arial" panose="020B0604020202020204" pitchFamily="34" charset="0"/>
              </a:rPr>
              <a:t> sung thêm 7.000MW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trong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2021-2025), theo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xuất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gió</a:t>
            </a:r>
            <a:r>
              <a:rPr lang="vi-VN" altLang="vi-VN" sz="2000" dirty="0">
                <a:solidFill>
                  <a:srgbClr val="164397"/>
                </a:solidFill>
                <a:latin typeface="Arial" panose="020B0604020202020204" pitchFamily="34" charset="0"/>
              </a:rPr>
              <a:t> tăng thêm so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trước</a:t>
            </a:r>
            <a:r>
              <a:rPr lang="vi-VN" altLang="vi-VN" sz="2000" dirty="0">
                <a:solidFill>
                  <a:srgbClr val="164397"/>
                </a:solidFill>
                <a:latin typeface="Arial" panose="020B0604020202020204" pitchFamily="34" charset="0"/>
              </a:rPr>
              <a:t> đây </a:t>
            </a:r>
            <a:r>
              <a:rPr lang="vi-VN" altLang="vi-VN" sz="2000" dirty="0" err="1">
                <a:solidFill>
                  <a:srgbClr val="164397"/>
                </a:solidFill>
                <a:latin typeface="Arial" panose="020B0604020202020204" pitchFamily="34" charset="0"/>
              </a:rPr>
              <a:t>khoảng</a:t>
            </a:r>
            <a:r>
              <a:rPr lang="vi-VN" altLang="vi-VN" sz="2000" dirty="0">
                <a:solidFill>
                  <a:srgbClr val="164397"/>
                </a:solidFill>
                <a:latin typeface="Arial" panose="020B0604020202020204" pitchFamily="34" charset="0"/>
              </a:rPr>
              <a:t> 10 </a:t>
            </a:r>
            <a:r>
              <a:rPr lang="vi-VN" altLang="vi-VN" sz="2000" dirty="0" err="1">
                <a:solidFill>
                  <a:srgbClr val="164397"/>
                </a:solidFill>
                <a:latin typeface="Arial" panose="020B0604020202020204" pitchFamily="34" charset="0"/>
              </a:rPr>
              <a:t>tỷ</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kWh</a:t>
            </a:r>
            <a:r>
              <a:rPr lang="vi-VN" altLang="vi-VN" sz="2000" dirty="0">
                <a:solidFill>
                  <a:srgbClr val="164397"/>
                </a:solidFill>
                <a:latin typeface="Arial" panose="020B0604020202020204" pitchFamily="34" charset="0"/>
              </a:rPr>
              <a:t>/năm. Đây </a:t>
            </a:r>
            <a:r>
              <a:rPr lang="vi-VN" altLang="vi-VN" sz="2000" dirty="0" err="1">
                <a:solidFill>
                  <a:srgbClr val="164397"/>
                </a:solidFill>
                <a:latin typeface="Arial" panose="020B0604020202020204" pitchFamily="34" charset="0"/>
              </a:rPr>
              <a:t>cũng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yếu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rủi</a:t>
            </a:r>
            <a:r>
              <a:rPr lang="vi-VN" altLang="vi-VN" sz="2000" dirty="0">
                <a:solidFill>
                  <a:srgbClr val="164397"/>
                </a:solidFill>
                <a:latin typeface="Arial" panose="020B0604020202020204" pitchFamily="34" charset="0"/>
              </a:rPr>
              <a:t> ro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nếu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gió</a:t>
            </a:r>
            <a:r>
              <a:rPr lang="vi-VN" altLang="vi-VN" sz="2000" dirty="0">
                <a:solidFill>
                  <a:srgbClr val="164397"/>
                </a:solidFill>
                <a:latin typeface="Arial" panose="020B0604020202020204" pitchFamily="34" charset="0"/>
              </a:rPr>
              <a:t> (đa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a:t>
            </a:r>
            <a:r>
              <a:rPr lang="vi-VN" altLang="vi-VN" sz="2000" dirty="0" err="1">
                <a:solidFill>
                  <a:srgbClr val="164397"/>
                </a:solidFill>
                <a:latin typeface="Arial" panose="020B0604020202020204" pitchFamily="34" charset="0"/>
              </a:rPr>
              <a:t>tư</a:t>
            </a:r>
            <a:r>
              <a:rPr lang="vi-VN" altLang="vi-VN" sz="2000" dirty="0">
                <a:solidFill>
                  <a:srgbClr val="164397"/>
                </a:solidFill>
                <a:latin typeface="Arial" panose="020B0604020202020204" pitchFamily="34" charset="0"/>
              </a:rPr>
              <a:t> nhân) không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đáp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theo </a:t>
            </a:r>
            <a:r>
              <a:rPr lang="vi-VN" altLang="vi-VN" sz="2000" dirty="0" err="1">
                <a:solidFill>
                  <a:srgbClr val="164397"/>
                </a:solidFill>
                <a:latin typeface="Arial" panose="020B0604020202020204" pitchFamily="34" charset="0"/>
              </a:rPr>
              <a:t>tiến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như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kiến</a:t>
            </a:r>
            <a:r>
              <a:rPr lang="vi-VN" altLang="vi-VN" sz="2000" dirty="0">
                <a:solidFill>
                  <a:srgbClr val="164397"/>
                </a:solidFill>
                <a:latin typeface="Arial" panose="020B0604020202020204" pitchFamily="34" charset="0"/>
              </a:rPr>
              <a:t>.</a:t>
            </a:r>
          </a:p>
        </p:txBody>
      </p:sp>
      <p:pic>
        <p:nvPicPr>
          <p:cNvPr id="14" name="Picture 13" descr="A picture containing sky, outdoor, grass, mountain&#10;&#10;Description automatically generated">
            <a:extLst>
              <a:ext uri="{FF2B5EF4-FFF2-40B4-BE49-F238E27FC236}">
                <a16:creationId xmlns:a16="http://schemas.microsoft.com/office/drawing/2014/main" id="{D30CCDC7-D619-4E1A-B7C5-6FD534743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1793198"/>
            <a:ext cx="5590505" cy="3723363"/>
          </a:xfrm>
          <a:prstGeom prst="rect">
            <a:avLst/>
          </a:prstGeom>
        </p:spPr>
      </p:pic>
    </p:spTree>
    <p:extLst>
      <p:ext uri="{BB962C8B-B14F-4D97-AF65-F5344CB8AC3E}">
        <p14:creationId xmlns:p14="http://schemas.microsoft.com/office/powerpoint/2010/main" val="40659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sp>
        <p:nvSpPr>
          <p:cNvPr id="14" name="AutoShape 36">
            <a:extLst>
              <a:ext uri="{FF2B5EF4-FFF2-40B4-BE49-F238E27FC236}">
                <a16:creationId xmlns:a16="http://schemas.microsoft.com/office/drawing/2014/main" id="{E9E7EEF2-9B94-4D76-B070-36607333D75E}"/>
              </a:ext>
            </a:extLst>
          </p:cNvPr>
          <p:cNvSpPr>
            <a:spLocks noChangeArrowheads="1"/>
          </p:cNvSpPr>
          <p:nvPr/>
        </p:nvSpPr>
        <p:spPr bwMode="blackWhite">
          <a:xfrm>
            <a:off x="990600" y="250211"/>
            <a:ext cx="90678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NỘI DUNG</a:t>
            </a:r>
          </a:p>
        </p:txBody>
      </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8" name="Diagram 17">
            <a:extLst>
              <a:ext uri="{FF2B5EF4-FFF2-40B4-BE49-F238E27FC236}">
                <a16:creationId xmlns:a16="http://schemas.microsoft.com/office/drawing/2014/main" id="{AB862F0B-B410-43D2-A63E-F0617E4D1AE4}"/>
              </a:ext>
            </a:extLst>
          </p:cNvPr>
          <p:cNvGraphicFramePr/>
          <p:nvPr>
            <p:extLst>
              <p:ext uri="{D42A27DB-BD31-4B8C-83A1-F6EECF244321}">
                <p14:modId xmlns:p14="http://schemas.microsoft.com/office/powerpoint/2010/main" val="4153654525"/>
              </p:ext>
            </p:extLst>
          </p:nvPr>
        </p:nvGraphicFramePr>
        <p:xfrm>
          <a:off x="2058773" y="2737633"/>
          <a:ext cx="9144000" cy="144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337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4" name="TextBox 14"/>
          <p:cNvSpPr txBox="1">
            <a:spLocks noChangeArrowheads="1"/>
          </p:cNvSpPr>
          <p:nvPr/>
        </p:nvSpPr>
        <p:spPr bwMode="auto">
          <a:xfrm>
            <a:off x="76200" y="1071235"/>
            <a:ext cx="119633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Chỉ</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đạo</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của</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Chính</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phủ</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Bộ</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Công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Thương</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Ngày</a:t>
            </a:r>
            <a:r>
              <a:rPr lang="vi-VN" altLang="vi-VN" sz="2000" dirty="0">
                <a:solidFill>
                  <a:srgbClr val="164397"/>
                </a:solidFill>
                <a:latin typeface="Arial" panose="020B0604020202020204" pitchFamily="34" charset="0"/>
              </a:rPr>
              <a:t> 04/5/2017, </a:t>
            </a:r>
            <a:r>
              <a:rPr lang="vi-VN" altLang="vi-VN" sz="2000" dirty="0" err="1">
                <a:solidFill>
                  <a:srgbClr val="164397"/>
                </a:solidFill>
                <a:latin typeface="Arial" panose="020B0604020202020204" pitchFamily="34" charset="0"/>
              </a:rPr>
              <a:t>Thủ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tướng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ban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16/CT-</a:t>
            </a:r>
            <a:r>
              <a:rPr lang="vi-VN" altLang="vi-VN" sz="2000" dirty="0" err="1">
                <a:solidFill>
                  <a:srgbClr val="164397"/>
                </a:solidFill>
                <a:latin typeface="Arial" panose="020B0604020202020204" pitchFamily="34" charset="0"/>
              </a:rPr>
              <a:t>TTg</a:t>
            </a:r>
            <a:r>
              <a:rPr lang="en-US"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tăng </a:t>
            </a:r>
            <a:r>
              <a:rPr lang="vi-VN" altLang="vi-VN" sz="2000" dirty="0" err="1">
                <a:solidFill>
                  <a:srgbClr val="164397"/>
                </a:solidFill>
                <a:latin typeface="Arial" panose="020B0604020202020204" pitchFamily="34" charset="0"/>
              </a:rPr>
              <a:t>cường</a:t>
            </a:r>
            <a:r>
              <a:rPr lang="vi-VN" altLang="vi-VN" sz="2000" dirty="0">
                <a:solidFill>
                  <a:srgbClr val="164397"/>
                </a:solidFill>
                <a:latin typeface="Arial" panose="020B0604020202020204" pitchFamily="34" charset="0"/>
              </a:rPr>
              <a:t> năng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mạng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a:t>
            </a:r>
            <a:r>
              <a:rPr lang="vi-VN" altLang="vi-VN" sz="2000" dirty="0">
                <a:solidFill>
                  <a:srgbClr val="164397"/>
                </a:solidFill>
                <a:latin typeface="Arial" panose="020B0604020202020204" pitchFamily="34" charset="0"/>
              </a:rPr>
              <a:t> tư</a:t>
            </a:r>
            <a:r>
              <a:rPr lang="en-US"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en-US" altLang="vi-VN" sz="2000" dirty="0">
                <a:solidFill>
                  <a:srgbClr val="164397"/>
                </a:solidFill>
                <a:latin typeface="Arial" panose="020B0604020202020204" pitchFamily="34" charset="0"/>
              </a:rPr>
              <a:t>N</a:t>
            </a:r>
            <a:r>
              <a:rPr lang="vi-VN" altLang="vi-VN" sz="2000" dirty="0" err="1">
                <a:solidFill>
                  <a:srgbClr val="164397"/>
                </a:solidFill>
                <a:latin typeface="Arial" panose="020B0604020202020204" pitchFamily="34" charset="0"/>
              </a:rPr>
              <a:t>gày</a:t>
            </a:r>
            <a:r>
              <a:rPr lang="vi-VN" altLang="vi-VN" sz="2000" dirty="0">
                <a:solidFill>
                  <a:srgbClr val="164397"/>
                </a:solidFill>
                <a:latin typeface="Arial" panose="020B0604020202020204" pitchFamily="34" charset="0"/>
              </a:rPr>
              <a:t> 10/11/2017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Công Thương ban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4246/QĐ-BCT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hoạch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ngành</a:t>
            </a:r>
            <a:r>
              <a:rPr lang="vi-VN" altLang="vi-VN" sz="2000" dirty="0">
                <a:solidFill>
                  <a:srgbClr val="164397"/>
                </a:solidFill>
                <a:latin typeface="Arial" panose="020B0604020202020204" pitchFamily="34" charset="0"/>
              </a:rPr>
              <a:t> công thương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16/CT-</a:t>
            </a:r>
            <a:r>
              <a:rPr lang="vi-VN" altLang="vi-VN" sz="2000" dirty="0" err="1">
                <a:solidFill>
                  <a:srgbClr val="164397"/>
                </a:solidFill>
                <a:latin typeface="Arial" panose="020B0604020202020204" pitchFamily="34" charset="0"/>
              </a:rPr>
              <a:t>TTg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tăng </a:t>
            </a:r>
            <a:r>
              <a:rPr lang="vi-VN" altLang="vi-VN" sz="2000" dirty="0" err="1">
                <a:solidFill>
                  <a:srgbClr val="164397"/>
                </a:solidFill>
                <a:latin typeface="Arial" panose="020B0604020202020204" pitchFamily="34" charset="0"/>
              </a:rPr>
              <a:t>cường</a:t>
            </a:r>
            <a:r>
              <a:rPr lang="vi-VN" altLang="vi-VN" sz="2000" dirty="0">
                <a:solidFill>
                  <a:srgbClr val="164397"/>
                </a:solidFill>
                <a:latin typeface="Arial" panose="020B0604020202020204" pitchFamily="34" charset="0"/>
              </a:rPr>
              <a:t> năng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mạng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a:t>
            </a:r>
            <a:r>
              <a:rPr lang="vi-VN" altLang="vi-VN" sz="2000" dirty="0">
                <a:solidFill>
                  <a:srgbClr val="164397"/>
                </a:solidFill>
                <a:latin typeface="Arial" panose="020B0604020202020204" pitchFamily="34" charset="0"/>
              </a:rPr>
              <a:t> tư”. </a:t>
            </a:r>
            <a:endParaRPr lang="en-US" altLang="vi-VN" sz="2000" dirty="0">
              <a:solidFill>
                <a:srgbClr val="164397"/>
              </a:solidFill>
              <a:latin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76201" y="3429000"/>
            <a:ext cx="1196339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a:solidFill>
                  <a:srgbClr val="FF0000"/>
                </a:solidFill>
                <a:latin typeface="Arial" panose="020B0604020202020204" pitchFamily="34" charset="0"/>
              </a:rPr>
              <a:t>EVN </a:t>
            </a:r>
            <a:r>
              <a:rPr lang="en-US" altLang="vi-VN" sz="2000" b="1" dirty="0" err="1">
                <a:solidFill>
                  <a:srgbClr val="FF0000"/>
                </a:solidFill>
                <a:latin typeface="Arial" panose="020B0604020202020204" pitchFamily="34" charset="0"/>
              </a:rPr>
              <a:t>tổ</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chức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thực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hiện</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en-US" altLang="vi-VN" sz="2000" dirty="0">
                <a:solidFill>
                  <a:srgbClr val="164397"/>
                </a:solidFill>
                <a:latin typeface="Arial" panose="020B0604020202020204" pitchFamily="34" charset="0"/>
              </a:rPr>
              <a:t>T</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lập</a:t>
            </a:r>
            <a:r>
              <a:rPr lang="vi-VN" altLang="vi-VN" sz="2000" dirty="0">
                <a:solidFill>
                  <a:srgbClr val="164397"/>
                </a:solidFill>
                <a:latin typeface="Arial" panose="020B0604020202020204" pitchFamily="34" charset="0"/>
              </a:rPr>
              <a:t> Ban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đạo</a:t>
            </a:r>
            <a:r>
              <a:rPr lang="vi-VN" altLang="vi-VN" sz="2000" dirty="0">
                <a:solidFill>
                  <a:srgbClr val="164397"/>
                </a:solidFill>
                <a:latin typeface="Arial" panose="020B0604020202020204" pitchFamily="34" charset="0"/>
              </a:rPr>
              <a:t>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Cách mạng công nghiệp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a:t>
            </a:r>
            <a:r>
              <a:rPr lang="vi-VN" altLang="vi-VN" sz="2000" dirty="0">
                <a:solidFill>
                  <a:srgbClr val="164397"/>
                </a:solidFill>
                <a:latin typeface="Arial" panose="020B0604020202020204" pitchFamily="34" charset="0"/>
              </a:rPr>
              <a:t> tư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hoạt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xuất</a:t>
            </a:r>
            <a:r>
              <a:rPr lang="vi-VN" altLang="vi-VN" sz="2000" dirty="0">
                <a:solidFill>
                  <a:srgbClr val="164397"/>
                </a:solidFill>
                <a:latin typeface="Arial" panose="020B0604020202020204" pitchFamily="34" charset="0"/>
              </a:rPr>
              <a:t>, kinh doanh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Việt Nam”</a:t>
            </a:r>
            <a:r>
              <a:rPr lang="en-US"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en-US" altLang="vi-VN" sz="2000" dirty="0">
                <a:solidFill>
                  <a:srgbClr val="164397"/>
                </a:solidFill>
                <a:latin typeface="Arial" panose="020B0604020202020204" pitchFamily="34" charset="0"/>
              </a:rPr>
              <a:t>Ban </a:t>
            </a:r>
            <a:r>
              <a:rPr lang="en-US"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473/NQ-HĐTV </a:t>
            </a:r>
            <a:r>
              <a:rPr lang="vi-VN" altLang="vi-VN" sz="2000" dirty="0" err="1">
                <a:solidFill>
                  <a:srgbClr val="164397"/>
                </a:solidFill>
                <a:latin typeface="Arial" panose="020B0604020202020204" pitchFamily="34" charset="0"/>
              </a:rPr>
              <a:t>ngày</a:t>
            </a:r>
            <a:r>
              <a:rPr lang="vi-VN" altLang="vi-VN" sz="2000" dirty="0">
                <a:solidFill>
                  <a:srgbClr val="164397"/>
                </a:solidFill>
                <a:latin typeface="Arial" panose="020B0604020202020204" pitchFamily="34" charset="0"/>
              </a:rPr>
              <a:t> 05/11/2018</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CMCN 4.0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hoạt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khâu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truyền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phân </a:t>
            </a:r>
            <a:r>
              <a:rPr lang="vi-VN" altLang="vi-VN" sz="2000" dirty="0" err="1">
                <a:solidFill>
                  <a:srgbClr val="164397"/>
                </a:solidFill>
                <a:latin typeface="Arial" panose="020B0604020202020204" pitchFamily="34" charset="0"/>
              </a:rPr>
              <a:t>phối</a:t>
            </a:r>
            <a:r>
              <a:rPr lang="vi-VN" altLang="vi-VN" sz="2000" dirty="0">
                <a:solidFill>
                  <a:srgbClr val="164397"/>
                </a:solidFill>
                <a:latin typeface="Arial" panose="020B0604020202020204" pitchFamily="34" charset="0"/>
              </a:rPr>
              <a:t>, kinh doanh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36 </a:t>
            </a:r>
            <a:r>
              <a:rPr lang="vi-VN" altLang="vi-VN" sz="2000" dirty="0" err="1">
                <a:solidFill>
                  <a:srgbClr val="164397"/>
                </a:solidFill>
                <a:latin typeface="Arial" panose="020B0604020202020204" pitchFamily="34" charset="0"/>
              </a:rPr>
              <a:t>nhiệm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thể</a:t>
            </a:r>
            <a:r>
              <a:rPr lang="vi-VN" altLang="vi-VN" sz="2000" dirty="0">
                <a:solidFill>
                  <a:srgbClr val="164397"/>
                </a:solidFill>
                <a:latin typeface="Arial" panose="020B0604020202020204" pitchFamily="34" charset="0"/>
              </a:rPr>
              <a:t> giao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hiện</a:t>
            </a:r>
            <a:r>
              <a:rPr lang="vi-VN" altLang="vi-VN" sz="2000" dirty="0">
                <a:solidFill>
                  <a:srgbClr val="164397"/>
                </a:solidFill>
                <a:latin typeface="Arial" panose="020B0604020202020204" pitchFamily="34" charset="0"/>
              </a:rPr>
              <a:t>.</a:t>
            </a:r>
            <a:endParaRPr lang="en-US" altLang="vi-VN" sz="2000" dirty="0">
              <a:solidFill>
                <a:srgbClr val="164397"/>
              </a:solidFill>
              <a:latin typeface="Arial" panose="020B0604020202020204" pitchFamily="34" charset="0"/>
            </a:endParaRPr>
          </a:p>
        </p:txBody>
      </p:sp>
    </p:spTree>
    <p:extLst>
      <p:ext uri="{BB962C8B-B14F-4D97-AF65-F5344CB8AC3E}">
        <p14:creationId xmlns:p14="http://schemas.microsoft.com/office/powerpoint/2010/main" val="19884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229409"/>
            <a:ext cx="1200912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Một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kết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quả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đạt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được</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EVN luôn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Lãnh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đánh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đi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khoa </a:t>
            </a:r>
            <a:r>
              <a:rPr lang="vi-VN" altLang="vi-VN" sz="2000" dirty="0" err="1">
                <a:solidFill>
                  <a:srgbClr val="164397"/>
                </a:solidFill>
                <a:latin typeface="Arial" panose="020B0604020202020204" pitchFamily="34" charset="0"/>
              </a:rPr>
              <a:t>học</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thưởng</a:t>
            </a:r>
            <a:r>
              <a:rPr lang="vi-VN" altLang="vi-VN" sz="2000" dirty="0">
                <a:solidFill>
                  <a:srgbClr val="164397"/>
                </a:solidFill>
                <a:latin typeface="Arial" panose="020B0604020202020204" pitchFamily="34" charset="0"/>
              </a:rPr>
              <a:t> qua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năm như </a:t>
            </a:r>
            <a:r>
              <a:rPr lang="vi-VN" altLang="vi-VN" sz="2000" dirty="0" err="1">
                <a:solidFill>
                  <a:srgbClr val="164397"/>
                </a:solidFill>
                <a:latin typeface="Arial" panose="020B0604020202020204" pitchFamily="34" charset="0"/>
              </a:rPr>
              <a:t>giải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thưởng</a:t>
            </a:r>
            <a:r>
              <a:rPr lang="vi-VN" altLang="vi-VN" sz="2000" dirty="0">
                <a:solidFill>
                  <a:srgbClr val="164397"/>
                </a:solidFill>
                <a:latin typeface="Arial" panose="020B0604020202020204" pitchFamily="34" charset="0"/>
              </a:rPr>
              <a:t> Sao Khuê, Doanh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xuất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sắc</a:t>
            </a:r>
            <a:r>
              <a:rPr lang="vi-VN" altLang="vi-VN" sz="2000" dirty="0">
                <a:solidFill>
                  <a:srgbClr val="164397"/>
                </a:solidFill>
                <a:latin typeface="Arial" panose="020B0604020202020204" pitchFamily="34" charset="0"/>
              </a:rPr>
              <a:t>,...</a:t>
            </a:r>
            <a:endParaRPr lang="en-US" altLang="vi-VN" sz="2000" dirty="0">
              <a:solidFill>
                <a:srgbClr val="164397"/>
              </a:solidFill>
              <a:latin typeface="Arial" panose="020B0604020202020204" pitchFamily="34" charset="0"/>
            </a:endParaRP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Trong </a:t>
            </a:r>
            <a:r>
              <a:rPr lang="vi-VN" altLang="vi-VN" sz="2000" dirty="0" err="1">
                <a:solidFill>
                  <a:srgbClr val="164397"/>
                </a:solidFill>
                <a:latin typeface="Arial" panose="020B0604020202020204" pitchFamily="34" charset="0"/>
              </a:rPr>
              <a:t>khối</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en-US" altLang="vi-VN" sz="2000" dirty="0">
                <a:solidFill>
                  <a:srgbClr val="164397"/>
                </a:solidFill>
                <a:latin typeface="Arial" panose="020B0604020202020204" pitchFamily="34" charset="0"/>
              </a:rPr>
              <a:t>:</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công phương </a:t>
            </a:r>
            <a:r>
              <a:rPr lang="vi-VN" altLang="vi-VN" sz="2000" dirty="0" err="1">
                <a:solidFill>
                  <a:srgbClr val="164397"/>
                </a:solidFill>
                <a:latin typeface="Arial" panose="020B0604020202020204" pitchFamily="34" charset="0"/>
              </a:rPr>
              <a:t>pháp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sửa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chữa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dưỡng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hướng</a:t>
            </a:r>
            <a:r>
              <a:rPr lang="vi-VN" altLang="vi-VN" sz="2000" dirty="0">
                <a:solidFill>
                  <a:srgbClr val="164397"/>
                </a:solidFill>
                <a:latin typeface="Arial" panose="020B0604020202020204" pitchFamily="34" charset="0"/>
              </a:rPr>
              <a:t> theo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tin </a:t>
            </a:r>
            <a:r>
              <a:rPr lang="vi-VN" altLang="vi-VN" sz="2000" dirty="0" err="1">
                <a:solidFill>
                  <a:srgbClr val="164397"/>
                </a:solidFill>
                <a:latin typeface="Arial" panose="020B0604020202020204" pitchFamily="34" charset="0"/>
              </a:rPr>
              <a:t>cậy</a:t>
            </a:r>
            <a:r>
              <a:rPr lang="vi-VN" altLang="vi-VN" sz="2000" dirty="0">
                <a:solidFill>
                  <a:srgbClr val="164397"/>
                </a:solidFill>
                <a:latin typeface="Arial" panose="020B0604020202020204" pitchFamily="34" charset="0"/>
              </a:rPr>
              <a:t> RCM (</a:t>
            </a:r>
            <a:r>
              <a:rPr lang="vi-VN" altLang="vi-VN" sz="2000" dirty="0" err="1">
                <a:solidFill>
                  <a:srgbClr val="164397"/>
                </a:solidFill>
                <a:latin typeface="Arial" panose="020B0604020202020204" pitchFamily="34" charset="0"/>
              </a:rPr>
              <a:t>Reliability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Centered</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Maintainance</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Ialy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đang nhân </a:t>
            </a:r>
            <a:r>
              <a:rPr lang="vi-VN" altLang="vi-VN" sz="2000" dirty="0" err="1">
                <a:solidFill>
                  <a:srgbClr val="164397"/>
                </a:solidFill>
                <a:latin typeface="Arial" panose="020B0604020202020204" pitchFamily="34" charset="0"/>
              </a:rPr>
              <a:t>rộng</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khối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AI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tối</a:t>
            </a:r>
            <a:r>
              <a:rPr lang="vi-VN" altLang="vi-VN" sz="2000" dirty="0">
                <a:solidFill>
                  <a:srgbClr val="164397"/>
                </a:solidFill>
                <a:latin typeface="Arial" panose="020B0604020202020204" pitchFamily="34" charset="0"/>
              </a:rPr>
              <a:t> ưu </a:t>
            </a:r>
            <a:r>
              <a:rPr lang="vi-VN" altLang="vi-VN" sz="2000" dirty="0" err="1">
                <a:solidFill>
                  <a:srgbClr val="164397"/>
                </a:solidFill>
                <a:latin typeface="Arial" panose="020B0604020202020204" pitchFamily="34" charset="0"/>
              </a:rPr>
              <a:t>quá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nhiên </a:t>
            </a:r>
            <a:r>
              <a:rPr lang="vi-VN" altLang="vi-VN" sz="2000" dirty="0" err="1">
                <a:solidFill>
                  <a:srgbClr val="164397"/>
                </a:solidFill>
                <a:latin typeface="Arial" panose="020B0604020202020204" pitchFamily="34" charset="0"/>
              </a:rPr>
              <a:t>liệu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Nhiệt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Duyên Hải;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trung tâm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thông minh </a:t>
            </a:r>
            <a:r>
              <a:rPr lang="vi-VN" altLang="vi-VN" sz="2000" dirty="0" err="1">
                <a:solidFill>
                  <a:srgbClr val="164397"/>
                </a:solidFill>
                <a:latin typeface="Arial" panose="020B0604020202020204" pitchFamily="34" charset="0"/>
              </a:rPr>
              <a:t>SmartOCC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cụm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Đa </a:t>
            </a:r>
            <a:r>
              <a:rPr lang="vi-VN" altLang="vi-VN" sz="2000" dirty="0" err="1">
                <a:solidFill>
                  <a:srgbClr val="164397"/>
                </a:solidFill>
                <a:latin typeface="Arial" panose="020B0604020202020204" pitchFamily="34" charset="0"/>
              </a:rPr>
              <a:t>Nhim</a:t>
            </a:r>
            <a:r>
              <a:rPr lang="vi-VN" altLang="vi-VN" sz="2000" dirty="0">
                <a:solidFill>
                  <a:srgbClr val="164397"/>
                </a:solidFill>
                <a:latin typeface="Arial" panose="020B0604020202020204" pitchFamily="34" charset="0"/>
              </a:rPr>
              <a:t> – </a:t>
            </a:r>
            <a:r>
              <a:rPr lang="vi-VN" altLang="vi-VN" sz="2000" dirty="0" err="1">
                <a:solidFill>
                  <a:srgbClr val="164397"/>
                </a:solidFill>
                <a:latin typeface="Arial" panose="020B0604020202020204" pitchFamily="34" charset="0"/>
              </a:rPr>
              <a:t>Hàm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Thuận</a:t>
            </a:r>
            <a:r>
              <a:rPr lang="vi-VN" altLang="vi-VN" sz="2000" dirty="0">
                <a:solidFill>
                  <a:srgbClr val="164397"/>
                </a:solidFill>
                <a:latin typeface="Arial" panose="020B0604020202020204" pitchFamily="34" charset="0"/>
              </a:rPr>
              <a:t> – Đa Mi, </a:t>
            </a:r>
            <a:r>
              <a:rPr lang="vi-VN" altLang="vi-VN" sz="2000" dirty="0" err="1">
                <a:solidFill>
                  <a:srgbClr val="164397"/>
                </a:solidFill>
                <a:latin typeface="Arial" panose="020B0604020202020204" pitchFamily="34" charset="0"/>
              </a:rPr>
              <a:t>cụm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Đồng</a:t>
            </a:r>
            <a:r>
              <a:rPr lang="vi-VN" altLang="vi-VN" sz="2000" dirty="0">
                <a:solidFill>
                  <a:srgbClr val="164397"/>
                </a:solidFill>
                <a:latin typeface="Arial" panose="020B0604020202020204" pitchFamily="34" charset="0"/>
              </a:rPr>
              <a:t> Nai 3 – </a:t>
            </a:r>
            <a:r>
              <a:rPr lang="vi-VN" altLang="vi-VN" sz="2000" dirty="0" err="1">
                <a:solidFill>
                  <a:srgbClr val="164397"/>
                </a:solidFill>
                <a:latin typeface="Arial" panose="020B0604020202020204" pitchFamily="34" charset="0"/>
              </a:rPr>
              <a:t>Đồng</a:t>
            </a:r>
            <a:r>
              <a:rPr lang="vi-VN" altLang="vi-VN" sz="2000" dirty="0">
                <a:solidFill>
                  <a:srgbClr val="164397"/>
                </a:solidFill>
                <a:latin typeface="Arial" panose="020B0604020202020204" pitchFamily="34" charset="0"/>
              </a:rPr>
              <a:t> Nai 4;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IoT</a:t>
            </a:r>
            <a:r>
              <a:rPr lang="vi-VN" altLang="vi-VN" sz="2000" dirty="0">
                <a:solidFill>
                  <a:srgbClr val="164397"/>
                </a:solidFill>
                <a:latin typeface="Arial" panose="020B0604020202020204" pitchFamily="34" charset="0"/>
              </a:rPr>
              <a:t> trong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sửa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chữa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dưỡng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tối</a:t>
            </a:r>
            <a:r>
              <a:rPr lang="vi-VN" altLang="vi-VN" sz="2000" dirty="0">
                <a:solidFill>
                  <a:srgbClr val="164397"/>
                </a:solidFill>
                <a:latin typeface="Arial" panose="020B0604020202020204" pitchFamily="34" charset="0"/>
              </a:rPr>
              <a:t> ưu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Vĩnh</a:t>
            </a:r>
            <a:r>
              <a:rPr lang="vi-VN" altLang="vi-VN" sz="2000" dirty="0">
                <a:solidFill>
                  <a:srgbClr val="164397"/>
                </a:solidFill>
                <a:latin typeface="Arial" panose="020B0604020202020204" pitchFamily="34" charset="0"/>
              </a:rPr>
              <a:t> Tân 2;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AI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mềm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báo</a:t>
            </a:r>
            <a:r>
              <a:rPr lang="vi-VN" altLang="vi-VN" sz="2000" dirty="0">
                <a:solidFill>
                  <a:srgbClr val="164397"/>
                </a:solidFill>
                <a:latin typeface="Arial" panose="020B0604020202020204" pitchFamily="34" charset="0"/>
              </a:rPr>
              <a:t> lưu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nước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hồ</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Thác</a:t>
            </a:r>
            <a:r>
              <a:rPr lang="vi-VN" altLang="vi-VN" sz="2000" dirty="0">
                <a:solidFill>
                  <a:srgbClr val="164397"/>
                </a:solidFill>
                <a:latin typeface="Arial" panose="020B0604020202020204" pitchFamily="34" charset="0"/>
              </a:rPr>
              <a:t> Mơ;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lò</a:t>
            </a:r>
            <a:r>
              <a:rPr lang="vi-VN" altLang="vi-VN" sz="2000" dirty="0">
                <a:solidFill>
                  <a:srgbClr val="164397"/>
                </a:solidFill>
                <a:latin typeface="Arial" panose="020B0604020202020204" pitchFamily="34" charset="0"/>
              </a:rPr>
              <a:t> hơi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hỗ</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phương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dưỡng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tối</a:t>
            </a:r>
            <a:r>
              <a:rPr lang="vi-VN" altLang="vi-VN" sz="2000" dirty="0">
                <a:solidFill>
                  <a:srgbClr val="164397"/>
                </a:solidFill>
                <a:latin typeface="Arial" panose="020B0604020202020204" pitchFamily="34" charset="0"/>
              </a:rPr>
              <a:t> ưu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Hải </a:t>
            </a:r>
            <a:r>
              <a:rPr lang="vi-VN" altLang="vi-VN" sz="2000" dirty="0" err="1">
                <a:solidFill>
                  <a:srgbClr val="164397"/>
                </a:solidFill>
                <a:latin typeface="Arial" panose="020B0604020202020204" pitchFamily="34" charset="0"/>
              </a:rPr>
              <a:t>Phòng</a:t>
            </a:r>
            <a:r>
              <a:rPr lang="vi-VN" altLang="vi-VN" sz="2000" dirty="0">
                <a:solidFill>
                  <a:srgbClr val="164397"/>
                </a:solidFill>
                <a:latin typeface="Arial" panose="020B0604020202020204" pitchFamily="34" charset="0"/>
              </a:rPr>
              <a:t>. </a:t>
            </a:r>
            <a:endParaRPr lang="en-US" altLang="vi-VN" sz="2000" dirty="0">
              <a:solidFill>
                <a:srgbClr val="164397"/>
              </a:solidFill>
              <a:latin typeface="Arial" panose="020B0604020202020204" pitchFamily="34" charset="0"/>
            </a:endParaRPr>
          </a:p>
        </p:txBody>
      </p:sp>
    </p:spTree>
    <p:extLst>
      <p:ext uri="{BB962C8B-B14F-4D97-AF65-F5344CB8AC3E}">
        <p14:creationId xmlns:p14="http://schemas.microsoft.com/office/powerpoint/2010/main" val="5804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46572" y="914400"/>
            <a:ext cx="8564028"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Một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kết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quả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đạt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được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tiếp</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Trong </a:t>
            </a:r>
            <a:r>
              <a:rPr lang="vi-VN" altLang="vi-VN" sz="2000" dirty="0" err="1">
                <a:solidFill>
                  <a:srgbClr val="164397"/>
                </a:solidFill>
                <a:latin typeface="Arial" panose="020B0604020202020204" pitchFamily="34" charset="0"/>
              </a:rPr>
              <a:t>khối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en-US" altLang="vi-VN" sz="2000" dirty="0">
                <a:solidFill>
                  <a:srgbClr val="164397"/>
                </a:solidFill>
                <a:latin typeface="Arial" panose="020B0604020202020204" pitchFamily="34" charset="0"/>
              </a:rPr>
              <a: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61/63 trung tâm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xa;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670/844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áp</a:t>
            </a:r>
            <a:r>
              <a:rPr lang="vi-VN" altLang="vi-VN" sz="2000" dirty="0">
                <a:solidFill>
                  <a:srgbClr val="164397"/>
                </a:solidFill>
                <a:latin typeface="Arial" panose="020B0604020202020204" pitchFamily="34" charset="0"/>
              </a:rPr>
              <a:t> sang không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người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đưa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kỹ</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thuật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tiên trên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110kV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110kV </a:t>
            </a:r>
            <a:r>
              <a:rPr lang="vi-VN" altLang="vi-VN" sz="2000" dirty="0" err="1">
                <a:solidFill>
                  <a:srgbClr val="164397"/>
                </a:solidFill>
                <a:latin typeface="Arial" panose="020B0604020202020204" pitchFamily="34" charset="0"/>
              </a:rPr>
              <a:t>Quế</a:t>
            </a:r>
            <a:r>
              <a:rPr lang="vi-VN" altLang="vi-VN" sz="2000" dirty="0">
                <a:solidFill>
                  <a:srgbClr val="164397"/>
                </a:solidFill>
                <a:latin typeface="Arial" panose="020B0604020202020204" pitchFamily="34" charset="0"/>
              </a:rPr>
              <a:t> Võ 2 – </a:t>
            </a:r>
            <a:r>
              <a:rPr lang="vi-VN" altLang="vi-VN" sz="2000" dirty="0" err="1">
                <a:solidFill>
                  <a:srgbClr val="164397"/>
                </a:solidFill>
                <a:latin typeface="Arial" panose="020B0604020202020204" pitchFamily="34" charset="0"/>
              </a:rPr>
              <a:t>thuộc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Tổng</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miền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Bắc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tháng</a:t>
            </a:r>
            <a:r>
              <a:rPr lang="vi-VN" altLang="vi-VN" sz="2000" dirty="0">
                <a:solidFill>
                  <a:srgbClr val="164397"/>
                </a:solidFill>
                <a:latin typeface="Arial" panose="020B0604020202020204" pitchFamily="34" charset="0"/>
              </a:rPr>
              <a:t> 1/2020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kỹ</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thuật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tiên trên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220kV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220kV </a:t>
            </a:r>
            <a:r>
              <a:rPr lang="vi-VN" altLang="vi-VN" sz="2000" dirty="0" err="1">
                <a:solidFill>
                  <a:srgbClr val="164397"/>
                </a:solidFill>
                <a:latin typeface="Arial" panose="020B0604020202020204" pitchFamily="34" charset="0"/>
              </a:rPr>
              <a:t>Thủy</a:t>
            </a:r>
            <a:r>
              <a:rPr lang="vi-VN" altLang="vi-VN" sz="2000" dirty="0">
                <a:solidFill>
                  <a:srgbClr val="164397"/>
                </a:solidFill>
                <a:latin typeface="Arial" panose="020B0604020202020204" pitchFamily="34" charset="0"/>
              </a:rPr>
              <a:t> Nguyên – </a:t>
            </a:r>
            <a:r>
              <a:rPr lang="vi-VN" altLang="vi-VN" sz="2000" dirty="0" err="1">
                <a:solidFill>
                  <a:srgbClr val="164397"/>
                </a:solidFill>
                <a:latin typeface="Arial" panose="020B0604020202020204" pitchFamily="34" charset="0"/>
              </a:rPr>
              <a:t>thuộc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Tổng</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Truyền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gia) trong </a:t>
            </a:r>
            <a:r>
              <a:rPr lang="vi-VN" altLang="vi-VN" sz="2000" dirty="0" err="1">
                <a:solidFill>
                  <a:srgbClr val="164397"/>
                </a:solidFill>
                <a:latin typeface="Arial" panose="020B0604020202020204" pitchFamily="34" charset="0"/>
              </a:rPr>
              <a:t>tháng</a:t>
            </a:r>
            <a:r>
              <a:rPr lang="vi-VN" altLang="vi-VN" sz="2000" dirty="0">
                <a:solidFill>
                  <a:srgbClr val="164397"/>
                </a:solidFill>
                <a:latin typeface="Arial" panose="020B0604020202020204" pitchFamily="34" charset="0"/>
              </a:rPr>
              <a:t> 12/2020;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thiết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bị</a:t>
            </a:r>
            <a:r>
              <a:rPr lang="vi-VN" altLang="vi-VN" sz="2000" dirty="0">
                <a:solidFill>
                  <a:srgbClr val="164397"/>
                </a:solidFill>
                <a:latin typeface="Arial" panose="020B0604020202020204" pitchFamily="34" charset="0"/>
              </a:rPr>
              <a:t> bay không </a:t>
            </a:r>
            <a:r>
              <a:rPr lang="vi-VN" altLang="vi-VN" sz="2000" dirty="0" err="1">
                <a:solidFill>
                  <a:srgbClr val="164397"/>
                </a:solidFill>
                <a:latin typeface="Arial" panose="020B0604020202020204" pitchFamily="34" charset="0"/>
              </a:rPr>
              <a:t>người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lái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kiểm</a:t>
            </a:r>
            <a:r>
              <a:rPr lang="vi-VN" altLang="vi-VN" sz="2000" dirty="0">
                <a:solidFill>
                  <a:srgbClr val="164397"/>
                </a:solidFill>
                <a:latin typeface="Arial" panose="020B0604020202020204" pitchFamily="34" charset="0"/>
              </a:rPr>
              <a:t> tra, </a:t>
            </a:r>
            <a:r>
              <a:rPr lang="vi-VN" altLang="vi-VN" sz="2000" dirty="0" err="1">
                <a:solidFill>
                  <a:srgbClr val="164397"/>
                </a:solidFill>
                <a:latin typeface="Arial" panose="020B0604020202020204" pitchFamily="34" charset="0"/>
              </a:rPr>
              <a:t>giám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thiết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xử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cố</a:t>
            </a:r>
            <a:r>
              <a:rPr lang="vi-VN" altLang="vi-VN" sz="2000" dirty="0">
                <a:solidFill>
                  <a:srgbClr val="164397"/>
                </a:solidFill>
                <a:latin typeface="Arial" panose="020B0604020202020204" pitchFamily="34" charset="0"/>
              </a:rPr>
              <a:t> trên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truyền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không </a:t>
            </a:r>
            <a:r>
              <a:rPr lang="vi-VN" altLang="vi-VN" sz="2000" dirty="0" err="1">
                <a:solidFill>
                  <a:srgbClr val="164397"/>
                </a:solidFill>
                <a:latin typeface="Arial" panose="020B0604020202020204" pitchFamily="34" charset="0"/>
              </a:rPr>
              <a:t>cần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cắt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en-US" sz="2000" dirty="0">
                <a:solidFill>
                  <a:srgbClr val="164397"/>
                </a:solidFill>
                <a:latin typeface="Arial" panose="020B0604020202020204" pitchFamily="34" charset="0"/>
              </a:rPr>
              <a:t>Ứng dụng AI </a:t>
            </a:r>
            <a:r>
              <a:rPr lang="en-US" sz="2000" dirty="0" err="1">
                <a:solidFill>
                  <a:srgbClr val="164397"/>
                </a:solidFill>
                <a:latin typeface="Arial" panose="020B0604020202020204" pitchFamily="34" charset="0"/>
              </a:rPr>
              <a:t>trong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phân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tích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xử</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lý</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hình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ảnh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phục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vụ</a:t>
            </a:r>
            <a:r>
              <a:rPr lang="en-US" sz="2000" dirty="0">
                <a:solidFill>
                  <a:srgbClr val="164397"/>
                </a:solidFill>
                <a:latin typeface="Arial" panose="020B0604020202020204" pitchFamily="34" charset="0"/>
              </a:rPr>
              <a:t> công </a:t>
            </a:r>
            <a:r>
              <a:rPr lang="en-US" sz="2000" dirty="0" err="1">
                <a:solidFill>
                  <a:srgbClr val="164397"/>
                </a:solidFill>
                <a:latin typeface="Arial" panose="020B0604020202020204" pitchFamily="34" charset="0"/>
              </a:rPr>
              <a:t>tác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quản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lý</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đường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dây</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đầu</a:t>
            </a:r>
            <a:r>
              <a:rPr lang="en-US" sz="2000" dirty="0">
                <a:solidFill>
                  <a:srgbClr val="164397"/>
                </a:solidFill>
                <a:latin typeface="Arial" panose="020B0604020202020204" pitchFamily="34" charset="0"/>
              </a:rPr>
              <a:t> tư </a:t>
            </a:r>
            <a:r>
              <a:rPr lang="en-US" sz="2000" dirty="0" err="1">
                <a:solidFill>
                  <a:srgbClr val="164397"/>
                </a:solidFill>
                <a:latin typeface="Arial" panose="020B0604020202020204" pitchFamily="34" charset="0"/>
              </a:rPr>
              <a:t>xây</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dựng</a:t>
            </a:r>
            <a:r>
              <a:rPr lang="en-US" sz="2000" dirty="0">
                <a:solidFill>
                  <a:srgbClr val="164397"/>
                </a:solidFill>
                <a:latin typeface="Arial" panose="020B0604020202020204" pitchFamily="34" charset="0"/>
              </a:rPr>
              <a:t>. </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bản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kiệm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cả</a:t>
            </a:r>
            <a:r>
              <a:rPr lang="vi-VN" altLang="vi-VN" sz="2000" dirty="0">
                <a:solidFill>
                  <a:srgbClr val="164397"/>
                </a:solidFill>
                <a:latin typeface="Arial" panose="020B0604020202020204" pitchFamily="34" charset="0"/>
              </a:rPr>
              <a:t> chi </a:t>
            </a:r>
            <a:r>
              <a:rPr lang="vi-VN" altLang="vi-VN" sz="2000" dirty="0" err="1">
                <a:solidFill>
                  <a:srgbClr val="164397"/>
                </a:solidFill>
                <a:latin typeface="Arial" panose="020B0604020202020204" pitchFamily="34" charset="0"/>
              </a:rPr>
              <a:t>phí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gian trong </a:t>
            </a:r>
            <a:r>
              <a:rPr lang="vi-VN" altLang="vi-VN" sz="2000" dirty="0" err="1">
                <a:solidFill>
                  <a:srgbClr val="164397"/>
                </a:solidFill>
                <a:latin typeface="Arial" panose="020B0604020202020204" pitchFamily="34" charset="0"/>
              </a:rPr>
              <a:t>quá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tích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hợp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cài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đặt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cấu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ghép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nối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nghiệm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trung tâm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khiển</a:t>
            </a:r>
            <a:r>
              <a:rPr lang="vi-VN" altLang="vi-VN" sz="2000" dirty="0">
                <a:solidFill>
                  <a:srgbClr val="164397"/>
                </a:solidFill>
                <a:latin typeface="Arial" panose="020B0604020202020204" pitchFamily="34" charset="0"/>
              </a:rPr>
              <a:t>. </a:t>
            </a:r>
            <a:endParaRPr lang="en-US" altLang="vi-VN" sz="2000" dirty="0">
              <a:solidFill>
                <a:srgbClr val="164397"/>
              </a:solidFill>
              <a:latin typeface="Arial" panose="020B0604020202020204" pitchFamily="34" charset="0"/>
            </a:endParaRPr>
          </a:p>
        </p:txBody>
      </p:sp>
      <p:pic>
        <p:nvPicPr>
          <p:cNvPr id="3" name="Picture 2">
            <a:extLst>
              <a:ext uri="{FF2B5EF4-FFF2-40B4-BE49-F238E27FC236}">
                <a16:creationId xmlns:a16="http://schemas.microsoft.com/office/drawing/2014/main" id="{BF4ECA19-8E68-4DDD-847B-DEF261EB8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8029" y="1049489"/>
            <a:ext cx="3457771" cy="2468848"/>
          </a:xfrm>
          <a:prstGeom prst="rect">
            <a:avLst/>
          </a:prstGeom>
        </p:spPr>
      </p:pic>
      <p:pic>
        <p:nvPicPr>
          <p:cNvPr id="14" name="Picture 13">
            <a:extLst>
              <a:ext uri="{FF2B5EF4-FFF2-40B4-BE49-F238E27FC236}">
                <a16:creationId xmlns:a16="http://schemas.microsoft.com/office/drawing/2014/main" id="{F6D914D0-8181-4654-897B-70377A00A54F}"/>
              </a:ext>
            </a:extLst>
          </p:cNvPr>
          <p:cNvPicPr>
            <a:picLocks noChangeAspect="1"/>
          </p:cNvPicPr>
          <p:nvPr/>
        </p:nvPicPr>
        <p:blipFill>
          <a:blip r:embed="rId5"/>
          <a:stretch>
            <a:fillRect/>
          </a:stretch>
        </p:blipFill>
        <p:spPr>
          <a:xfrm>
            <a:off x="9054007" y="3547827"/>
            <a:ext cx="2665813" cy="2667000"/>
          </a:xfrm>
          <a:prstGeom prst="rect">
            <a:avLst/>
          </a:prstGeom>
        </p:spPr>
      </p:pic>
    </p:spTree>
    <p:extLst>
      <p:ext uri="{BB962C8B-B14F-4D97-AF65-F5344CB8AC3E}">
        <p14:creationId xmlns:p14="http://schemas.microsoft.com/office/powerpoint/2010/main" val="236073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42121" y="965985"/>
            <a:ext cx="1196414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Một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kết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quả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đạt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được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tiếp</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en-US" altLang="vi-VN" sz="2000" dirty="0">
                <a:solidFill>
                  <a:srgbClr val="164397"/>
                </a:solidFill>
                <a:latin typeface="Arial" panose="020B0604020202020204" pitchFamily="34" charset="0"/>
              </a:rPr>
              <a:t>T</a:t>
            </a:r>
            <a:r>
              <a:rPr lang="vi-VN" altLang="vi-VN" sz="2000" dirty="0">
                <a:solidFill>
                  <a:srgbClr val="164397"/>
                </a:solidFill>
                <a:latin typeface="Arial" panose="020B0604020202020204" pitchFamily="34" charset="0"/>
              </a:rPr>
              <a:t>rong </a:t>
            </a:r>
            <a:r>
              <a:rPr lang="vi-VN" altLang="vi-VN" sz="2000" dirty="0" err="1">
                <a:solidFill>
                  <a:srgbClr val="164397"/>
                </a:solidFill>
                <a:latin typeface="Arial" panose="020B0604020202020204" pitchFamily="34" charset="0"/>
              </a:rPr>
              <a:t>khối</a:t>
            </a:r>
            <a:r>
              <a:rPr lang="vi-VN" altLang="vi-VN" sz="2000" dirty="0">
                <a:solidFill>
                  <a:srgbClr val="164397"/>
                </a:solidFill>
                <a:latin typeface="Arial" panose="020B0604020202020204" pitchFamily="34" charset="0"/>
              </a:rPr>
              <a:t> kinh doanh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hiện</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tuyến</a:t>
            </a:r>
            <a:r>
              <a:rPr lang="vi-VN" altLang="vi-VN" sz="2000" dirty="0">
                <a:solidFill>
                  <a:srgbClr val="164397"/>
                </a:solidFill>
                <a:latin typeface="Arial" panose="020B0604020202020204" pitchFamily="34" charset="0"/>
              </a:rPr>
              <a:t> tương đương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công ở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4 -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cao </a:t>
            </a:r>
            <a:r>
              <a:rPr lang="vi-VN" altLang="vi-VN" sz="2000" dirty="0" err="1">
                <a:solidFill>
                  <a:srgbClr val="164397"/>
                </a:solidFill>
                <a:latin typeface="Arial" panose="020B0604020202020204" pitchFamily="34" charset="0"/>
              </a:rPr>
              <a:t>nhất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12/12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trên </a:t>
            </a:r>
            <a:r>
              <a:rPr lang="vi-VN" altLang="vi-VN" sz="2000" dirty="0" err="1">
                <a:solidFill>
                  <a:srgbClr val="164397"/>
                </a:solidFill>
                <a:latin typeface="Arial" panose="020B0604020202020204" pitchFamily="34" charset="0"/>
              </a:rPr>
              <a:t>Cổng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gia;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hóa</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tử</a:t>
            </a:r>
            <a:r>
              <a:rPr lang="vi-VN" altLang="vi-VN" sz="2000" dirty="0">
                <a:solidFill>
                  <a:srgbClr val="164397"/>
                </a:solidFill>
                <a:latin typeface="Arial" panose="020B0604020202020204" pitchFamily="34" charset="0"/>
              </a:rPr>
              <a:t> trên </a:t>
            </a:r>
            <a:r>
              <a:rPr lang="vi-VN" altLang="vi-VN" sz="2000" dirty="0" err="1">
                <a:solidFill>
                  <a:srgbClr val="164397"/>
                </a:solidFill>
                <a:latin typeface="Arial" panose="020B0604020202020204" pitchFamily="34" charset="0"/>
              </a:rPr>
              <a:t>cả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nước</a:t>
            </a:r>
            <a:r>
              <a:rPr lang="vi-VN" altLang="vi-VN" sz="2000" dirty="0">
                <a:solidFill>
                  <a:srgbClr val="164397"/>
                </a:solidFill>
                <a:latin typeface="Arial" panose="020B0604020202020204" pitchFamily="34" charset="0"/>
              </a:rPr>
              <a:t>; Liên </a:t>
            </a:r>
            <a:r>
              <a:rPr lang="vi-VN" altLang="vi-VN" sz="2000" dirty="0" err="1">
                <a:solidFill>
                  <a:srgbClr val="164397"/>
                </a:solidFill>
                <a:latin typeface="Arial" panose="020B0604020202020204" pitchFamily="34" charset="0"/>
              </a:rPr>
              <a:t>tục</a:t>
            </a:r>
            <a:r>
              <a:rPr lang="vi-VN" altLang="vi-VN" sz="2000" dirty="0">
                <a:solidFill>
                  <a:srgbClr val="164397"/>
                </a:solidFill>
                <a:latin typeface="Arial" panose="020B0604020202020204" pitchFamily="34" charset="0"/>
              </a:rPr>
              <a:t> nâng cao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gian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gian </a:t>
            </a:r>
            <a:r>
              <a:rPr lang="vi-VN" altLang="vi-VN" sz="2000" dirty="0" err="1">
                <a:solidFill>
                  <a:srgbClr val="164397"/>
                </a:solidFill>
                <a:latin typeface="Arial" panose="020B0604020202020204" pitchFamily="34" charset="0"/>
              </a:rPr>
              <a:t>gián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năng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vào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nhóm</a:t>
            </a:r>
            <a:r>
              <a:rPr lang="vi-VN" altLang="vi-VN" sz="2000" dirty="0">
                <a:solidFill>
                  <a:srgbClr val="164397"/>
                </a:solidFill>
                <a:latin typeface="Arial" panose="020B0604020202020204" pitchFamily="34" charset="0"/>
              </a:rPr>
              <a:t> ASEAN 4,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Doing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Business</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đánh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a:t>
            </a:r>
            <a:r>
              <a:rPr lang="vi-VN" altLang="vi-VN" sz="2000" dirty="0">
                <a:solidFill>
                  <a:srgbClr val="164397"/>
                </a:solidFill>
                <a:latin typeface="Arial" panose="020B0604020202020204" pitchFamily="34" charset="0"/>
              </a:rPr>
              <a:t> 27/190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gia, </a:t>
            </a:r>
            <a:r>
              <a:rPr lang="vi-VN" altLang="vi-VN" sz="2000" dirty="0" err="1">
                <a:solidFill>
                  <a:srgbClr val="164397"/>
                </a:solidFill>
                <a:latin typeface="Arial" panose="020B0604020202020204" pitchFamily="34" charset="0"/>
              </a:rPr>
              <a:t>nền</a:t>
            </a:r>
            <a:r>
              <a:rPr lang="vi-VN" altLang="vi-VN" sz="2000" dirty="0">
                <a:solidFill>
                  <a:srgbClr val="164397"/>
                </a:solidFill>
                <a:latin typeface="Arial" panose="020B0604020202020204" pitchFamily="34" charset="0"/>
              </a:rPr>
              <a:t> kinh </a:t>
            </a:r>
            <a:r>
              <a:rPr lang="vi-VN" altLang="vi-VN" sz="2000" dirty="0" err="1">
                <a:solidFill>
                  <a:srgbClr val="164397"/>
                </a:solidFill>
                <a:latin typeface="Arial" panose="020B0604020202020204" pitchFamily="34" charset="0"/>
              </a:rPr>
              <a:t>tế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viên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EVN như </a:t>
            </a:r>
            <a:r>
              <a:rPr lang="vi-VN" altLang="vi-VN" sz="2000" dirty="0" err="1">
                <a:solidFill>
                  <a:srgbClr val="164397"/>
                </a:solidFill>
                <a:latin typeface="Arial" panose="020B0604020202020204" pitchFamily="34" charset="0"/>
              </a:rPr>
              <a:t>Tổng</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Thành </a:t>
            </a:r>
            <a:r>
              <a:rPr lang="vi-VN" altLang="vi-VN" sz="2000" dirty="0" err="1">
                <a:solidFill>
                  <a:srgbClr val="164397"/>
                </a:solidFill>
                <a:latin typeface="Arial" panose="020B0604020202020204" pitchFamily="34" charset="0"/>
              </a:rPr>
              <a:t>phố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Hồ</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a:t>
            </a:r>
            <a:r>
              <a:rPr lang="vi-VN" altLang="vi-VN" sz="2000" dirty="0">
                <a:solidFill>
                  <a:srgbClr val="164397"/>
                </a:solidFill>
                <a:latin typeface="Arial" panose="020B0604020202020204" pitchFamily="34" charset="0"/>
              </a:rPr>
              <a:t> Minh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Tổng</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Thành </a:t>
            </a:r>
            <a:r>
              <a:rPr lang="vi-VN" altLang="vi-VN" sz="2000" dirty="0" err="1">
                <a:solidFill>
                  <a:srgbClr val="164397"/>
                </a:solidFill>
                <a:latin typeface="Arial" panose="020B0604020202020204" pitchFamily="34" charset="0"/>
              </a:rPr>
              <a:t>phố</a:t>
            </a:r>
            <a:r>
              <a:rPr lang="vi-VN" altLang="vi-VN" sz="2000" dirty="0">
                <a:solidFill>
                  <a:srgbClr val="164397"/>
                </a:solidFill>
                <a:latin typeface="Arial" panose="020B0604020202020204" pitchFamily="34" charset="0"/>
              </a:rPr>
              <a:t> Hà </a:t>
            </a:r>
            <a:r>
              <a:rPr lang="vi-VN" altLang="vi-VN" sz="2000" dirty="0" err="1">
                <a:solidFill>
                  <a:srgbClr val="164397"/>
                </a:solidFill>
                <a:latin typeface="Arial" panose="020B0604020202020204" pitchFamily="34" charset="0"/>
              </a:rPr>
              <a:t>Nội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SPGroup</a:t>
            </a:r>
            <a:r>
              <a:rPr lang="vi-VN" altLang="vi-VN" sz="2000" dirty="0">
                <a:solidFill>
                  <a:srgbClr val="164397"/>
                </a:solidFill>
                <a:latin typeface="Arial" panose="020B0604020202020204" pitchFamily="34" charset="0"/>
              </a:rPr>
              <a:t> (Singapore) </a:t>
            </a:r>
            <a:r>
              <a:rPr lang="vi-VN" altLang="vi-VN" sz="2000" dirty="0" err="1">
                <a:solidFill>
                  <a:srgbClr val="164397"/>
                </a:solidFill>
                <a:latin typeface="Arial" panose="020B0604020202020204" pitchFamily="34" charset="0"/>
              </a:rPr>
              <a:t>xếp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chỉ</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thông minh (</a:t>
            </a:r>
            <a:r>
              <a:rPr lang="vi-VN" altLang="vi-VN" sz="2000" dirty="0" err="1">
                <a:solidFill>
                  <a:srgbClr val="164397"/>
                </a:solidFill>
                <a:latin typeface="Arial" panose="020B0604020202020204" pitchFamily="34" charset="0"/>
              </a:rPr>
              <a:t>Smart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Grid</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Index</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nhóm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thông minh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3</a:t>
            </a:r>
            <a:r>
              <a:rPr lang="en-US" altLang="vi-VN" sz="2000" dirty="0">
                <a:solidFill>
                  <a:srgbClr val="164397"/>
                </a:solidFill>
                <a:latin typeface="Arial" panose="020B0604020202020204" pitchFamily="34" charset="0"/>
              </a:rPr>
              <a:t>7</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gia trên </a:t>
            </a:r>
            <a:r>
              <a:rPr lang="vi-VN" altLang="vi-VN" sz="2000" dirty="0" err="1">
                <a:solidFill>
                  <a:srgbClr val="164397"/>
                </a:solidFill>
                <a:latin typeface="Arial" panose="020B0604020202020204" pitchFamily="34" charset="0"/>
              </a:rPr>
              <a:t>thế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giới</a:t>
            </a:r>
            <a:r>
              <a:rPr lang="vi-VN" altLang="vi-VN" sz="2000" dirty="0">
                <a:solidFill>
                  <a:srgbClr val="164397"/>
                </a:solidFill>
                <a:latin typeface="Arial" panose="020B0604020202020204" pitchFamily="34" charset="0"/>
              </a:rPr>
              <a:t>.</a:t>
            </a:r>
            <a:endParaRPr lang="en-US" altLang="vi-VN" sz="2000" dirty="0">
              <a:solidFill>
                <a:srgbClr val="164397"/>
              </a:solidFill>
              <a:latin typeface="Arial" panose="020B0604020202020204" pitchFamily="34" charset="0"/>
            </a:endParaRP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Trong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trường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Trung </a:t>
            </a:r>
            <a:r>
              <a:rPr lang="vi-VN" altLang="vi-VN" sz="2000">
                <a:solidFill>
                  <a:srgbClr val="164397"/>
                </a:solidFill>
                <a:latin typeface="Arial" panose="020B0604020202020204" pitchFamily="34" charset="0"/>
              </a:rPr>
              <a:t>tâm </a:t>
            </a:r>
            <a:r>
              <a:rPr lang="en-AU" altLang="vi-VN" sz="2000" dirty="0">
                <a:solidFill>
                  <a:srgbClr val="164397"/>
                </a:solidFill>
                <a:latin typeface="Arial" panose="020B0604020202020204" pitchFamily="34" charset="0"/>
              </a:rPr>
              <a:t>Đ</a:t>
            </a:r>
            <a:r>
              <a:rPr lang="vi-VN" altLang="vi-VN" sz="2000">
                <a:solidFill>
                  <a:srgbClr val="164397"/>
                </a:solidFill>
                <a:latin typeface="Arial" panose="020B0604020202020204" pitchFamily="34" charset="0"/>
              </a:rPr>
              <a:t>iều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err="1">
                <a:solidFill>
                  <a:srgbClr val="164397"/>
                </a:solidFill>
                <a:latin typeface="Arial" panose="020B0604020202020204" pitchFamily="34" charset="0"/>
              </a:rPr>
              <a:t>điện</a:t>
            </a:r>
            <a:r>
              <a:rPr lang="vi-VN" altLang="vi-VN" sz="2000">
                <a:solidFill>
                  <a:srgbClr val="164397"/>
                </a:solidFill>
                <a:latin typeface="Arial" panose="020B0604020202020204" pitchFamily="34" charset="0"/>
              </a:rPr>
              <a:t> </a:t>
            </a:r>
            <a:r>
              <a:rPr lang="en-AU" altLang="vi-VN" sz="2000" dirty="0">
                <a:solidFill>
                  <a:srgbClr val="164397"/>
                </a:solidFill>
                <a:latin typeface="Arial" panose="020B0604020202020204" pitchFamily="34" charset="0"/>
              </a:rPr>
              <a:t>Q</a:t>
            </a:r>
            <a:r>
              <a:rPr lang="vi-VN" altLang="vi-VN" sz="2000">
                <a:solidFill>
                  <a:srgbClr val="164397"/>
                </a:solidFill>
                <a:latin typeface="Arial" panose="020B0604020202020204" pitchFamily="34" charset="0"/>
              </a:rPr>
              <a:t>uốc </a:t>
            </a:r>
            <a:r>
              <a:rPr lang="vi-VN" altLang="vi-VN" sz="2000" dirty="0">
                <a:solidFill>
                  <a:srgbClr val="164397"/>
                </a:solidFill>
                <a:latin typeface="Arial" panose="020B0604020202020204" pitchFamily="34" charset="0"/>
              </a:rPr>
              <a:t>gia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Bigdata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AI trong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AGC trong </a:t>
            </a:r>
            <a:r>
              <a:rPr lang="vi-VN" altLang="vi-VN" sz="2000" dirty="0" err="1">
                <a:solidFill>
                  <a:srgbClr val="164397"/>
                </a:solidFill>
                <a:latin typeface="Arial" panose="020B0604020202020204" pitchFamily="34" charset="0"/>
              </a:rPr>
              <a:t>tự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vận</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hành</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nguồn</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năng</a:t>
            </a:r>
            <a:r>
              <a:rPr lang="en-US" altLang="vi-VN" sz="2000" dirty="0">
                <a:solidFill>
                  <a:srgbClr val="164397"/>
                </a:solidFill>
                <a:latin typeface="Arial" panose="020B0604020202020204" pitchFamily="34" charset="0"/>
              </a:rPr>
              <a:t> l</a:t>
            </a:r>
            <a:r>
              <a:rPr lang="vi-VN" altLang="vi-VN" sz="2000" dirty="0">
                <a:solidFill>
                  <a:srgbClr val="164397"/>
                </a:solidFill>
                <a:latin typeface="Arial" panose="020B0604020202020204" pitchFamily="34" charset="0"/>
              </a:rPr>
              <a:t>ư</a:t>
            </a:r>
            <a:r>
              <a:rPr lang="en-US" altLang="vi-VN" sz="2000" dirty="0" err="1">
                <a:solidFill>
                  <a:srgbClr val="164397"/>
                </a:solidFill>
                <a:latin typeface="Arial" panose="020B0604020202020204" pitchFamily="34" charset="0"/>
              </a:rPr>
              <a:t>ợng</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tái</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a:t>
            </a:r>
            <a:endParaRPr lang="en-US" altLang="vi-VN" sz="2000" dirty="0">
              <a:solidFill>
                <a:srgbClr val="164397"/>
              </a:solidFill>
              <a:latin typeface="Arial" panose="020B0604020202020204" pitchFamily="34" charset="0"/>
            </a:endParaRPr>
          </a:p>
          <a:p>
            <a:pPr marL="285750" indent="-285750" algn="just">
              <a:spcBef>
                <a:spcPts val="600"/>
              </a:spcBef>
              <a:spcAft>
                <a:spcPts val="600"/>
              </a:spcAft>
              <a:buFont typeface="Wingdings" charset="2"/>
              <a:buChar char="ü"/>
              <a:tabLst>
                <a:tab pos="357188" algn="l"/>
              </a:tabLst>
            </a:pPr>
            <a:endParaRPr lang="vi-VN" altLang="vi-VN" sz="2000" dirty="0">
              <a:solidFill>
                <a:srgbClr val="164397"/>
              </a:solidFill>
              <a:latin typeface="Arial" panose="020B0604020202020204" pitchFamily="34" charset="0"/>
            </a:endParaRPr>
          </a:p>
        </p:txBody>
      </p:sp>
    </p:spTree>
    <p:extLst>
      <p:ext uri="{BB962C8B-B14F-4D97-AF65-F5344CB8AC3E}">
        <p14:creationId xmlns:p14="http://schemas.microsoft.com/office/powerpoint/2010/main" val="16361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1" y="1069841"/>
            <a:ext cx="720852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Một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kết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quả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đạt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được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tiếp</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văn </a:t>
            </a:r>
            <a:r>
              <a:rPr lang="vi-VN" altLang="vi-VN" sz="2000" dirty="0" err="1">
                <a:solidFill>
                  <a:srgbClr val="164397"/>
                </a:solidFill>
                <a:latin typeface="Arial" panose="020B0604020202020204" pitchFamily="34" charset="0"/>
              </a:rPr>
              <a:t>phòng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tử</a:t>
            </a:r>
            <a:r>
              <a:rPr lang="vi-VN" altLang="vi-VN" sz="2000" dirty="0">
                <a:solidFill>
                  <a:srgbClr val="164397"/>
                </a:solidFill>
                <a:latin typeface="Arial" panose="020B0604020202020204" pitchFamily="34" charset="0"/>
              </a:rPr>
              <a:t> (E-</a:t>
            </a:r>
            <a:r>
              <a:rPr lang="vi-VN" altLang="vi-VN" sz="2000" dirty="0" err="1">
                <a:solidFill>
                  <a:srgbClr val="164397"/>
                </a:solidFill>
                <a:latin typeface="Arial" panose="020B0604020202020204" pitchFamily="34" charset="0"/>
              </a:rPr>
              <a:t>office</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xuyên </a:t>
            </a:r>
            <a:r>
              <a:rPr lang="vi-VN" altLang="vi-VN" sz="2000" dirty="0" err="1">
                <a:solidFill>
                  <a:srgbClr val="164397"/>
                </a:solidFill>
                <a:latin typeface="Arial" panose="020B0604020202020204" pitchFamily="34" charset="0"/>
              </a:rPr>
              <a:t>suốt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công ty </a:t>
            </a:r>
            <a:r>
              <a:rPr lang="vi-VN" altLang="vi-VN" sz="2000" dirty="0" err="1">
                <a:solidFill>
                  <a:srgbClr val="164397"/>
                </a:solidFill>
                <a:latin typeface="Arial" panose="020B0604020202020204" pitchFamily="34" charset="0"/>
              </a:rPr>
              <a:t>mẹ</a:t>
            </a:r>
            <a:r>
              <a:rPr lang="vi-VN" altLang="vi-VN" sz="2000" dirty="0">
                <a:solidFill>
                  <a:srgbClr val="164397"/>
                </a:solidFill>
                <a:latin typeface="Arial" panose="020B0604020202020204" pitchFamily="34" charset="0"/>
              </a:rPr>
              <a:t> -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viên,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văn </a:t>
            </a:r>
            <a:r>
              <a:rPr lang="vi-VN" altLang="vi-VN" sz="2000" dirty="0" err="1">
                <a:solidFill>
                  <a:srgbClr val="164397"/>
                </a:solidFill>
                <a:latin typeface="Arial" panose="020B0604020202020204" pitchFamily="34" charset="0"/>
              </a:rPr>
              <a:t>phòng</a:t>
            </a:r>
            <a:r>
              <a:rPr lang="vi-VN" altLang="vi-VN" sz="2000" dirty="0">
                <a:solidFill>
                  <a:srgbClr val="164397"/>
                </a:solidFill>
                <a:latin typeface="Arial" panose="020B0604020202020204" pitchFamily="34" charset="0"/>
              </a:rPr>
              <a:t> không </a:t>
            </a:r>
            <a:r>
              <a:rPr lang="vi-VN" altLang="vi-VN" sz="2000" dirty="0" err="1">
                <a:solidFill>
                  <a:srgbClr val="164397"/>
                </a:solidFill>
                <a:latin typeface="Arial" panose="020B0604020202020204" pitchFamily="34" charset="0"/>
              </a:rPr>
              <a:t>giấy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họp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truyền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hình</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qua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nhiều</a:t>
            </a:r>
            <a:r>
              <a:rPr lang="vi-VN" altLang="vi-VN" sz="2000" dirty="0">
                <a:solidFill>
                  <a:srgbClr val="164397"/>
                </a:solidFill>
                <a:latin typeface="Arial" panose="020B0604020202020204" pitchFamily="34" charset="0"/>
              </a:rPr>
              <a:t> chi </a:t>
            </a:r>
            <a:r>
              <a:rPr lang="vi-VN" altLang="vi-VN" sz="2000" dirty="0" err="1">
                <a:solidFill>
                  <a:srgbClr val="164397"/>
                </a:solidFill>
                <a:latin typeface="Arial" panose="020B0604020202020204" pitchFamily="34" charset="0"/>
              </a:rPr>
              <a:t>phí</a:t>
            </a:r>
            <a:r>
              <a:rPr lang="vi-VN" altLang="vi-VN" sz="2000" dirty="0">
                <a:solidFill>
                  <a:srgbClr val="164397"/>
                </a:solidFill>
                <a:latin typeface="Arial" panose="020B0604020202020204" pitchFamily="34" charset="0"/>
              </a:rPr>
              <a:t> liên quan </a:t>
            </a:r>
            <a:r>
              <a:rPr lang="vi-VN" altLang="vi-VN" sz="2000" dirty="0" err="1">
                <a:solidFill>
                  <a:srgbClr val="164397"/>
                </a:solidFill>
                <a:latin typeface="Arial" panose="020B0604020202020204" pitchFamily="34" charset="0"/>
              </a:rPr>
              <a:t>tới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giấy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tờ</a:t>
            </a:r>
            <a:r>
              <a:rPr lang="vi-VN" altLang="vi-VN" sz="2000" dirty="0">
                <a:solidFill>
                  <a:srgbClr val="164397"/>
                </a:solidFill>
                <a:latin typeface="Arial" panose="020B0604020202020204" pitchFamily="34" charset="0"/>
              </a:rPr>
              <a:t>, chi </a:t>
            </a:r>
            <a:r>
              <a:rPr lang="vi-VN" altLang="vi-VN" sz="2000" dirty="0" err="1">
                <a:solidFill>
                  <a:srgbClr val="164397"/>
                </a:solidFill>
                <a:latin typeface="Arial" panose="020B0604020202020204" pitchFamily="34" charset="0"/>
              </a:rPr>
              <a:t>phí</a:t>
            </a:r>
            <a:r>
              <a:rPr lang="vi-VN" altLang="vi-VN" sz="2000" dirty="0">
                <a:solidFill>
                  <a:srgbClr val="164397"/>
                </a:solidFill>
                <a:latin typeface="Arial" panose="020B0604020202020204" pitchFamily="34" charset="0"/>
              </a:rPr>
              <a:t> đi </a:t>
            </a:r>
            <a:r>
              <a:rPr lang="vi-VN" altLang="vi-VN" sz="2000" dirty="0" err="1">
                <a:solidFill>
                  <a:srgbClr val="164397"/>
                </a:solidFill>
                <a:latin typeface="Arial" panose="020B0604020202020204" pitchFamily="34" charset="0"/>
              </a:rPr>
              <a:t>lại</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kỹ</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thuật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kinh doanh, trong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phẩm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mềm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kinh doanh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(CMIS), </a:t>
            </a:r>
            <a:r>
              <a:rPr lang="vi-VN" altLang="vi-VN" sz="2000" dirty="0" err="1">
                <a:solidFill>
                  <a:srgbClr val="164397"/>
                </a:solidFill>
                <a:latin typeface="Arial" panose="020B0604020202020204" pitchFamily="34" charset="0"/>
              </a:rPr>
              <a:t>phần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mềm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kỹ</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thuật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(PMIS), </a:t>
            </a:r>
            <a:r>
              <a:rPr lang="vi-VN" altLang="vi-VN" sz="2000" dirty="0" err="1">
                <a:solidFill>
                  <a:srgbClr val="164397"/>
                </a:solidFill>
                <a:latin typeface="Arial" panose="020B0604020202020204" pitchFamily="34" charset="0"/>
              </a:rPr>
              <a:t>phần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mềm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(IMIS)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mềm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văn </a:t>
            </a:r>
            <a:r>
              <a:rPr lang="vi-VN" altLang="vi-VN" sz="2000" dirty="0" err="1">
                <a:solidFill>
                  <a:srgbClr val="164397"/>
                </a:solidFill>
                <a:latin typeface="Arial" panose="020B0604020202020204" pitchFamily="34" charset="0"/>
              </a:rPr>
              <a:t>phòng</a:t>
            </a:r>
            <a:r>
              <a:rPr lang="vi-VN" altLang="vi-VN" sz="2000" dirty="0">
                <a:solidFill>
                  <a:srgbClr val="164397"/>
                </a:solidFill>
                <a:latin typeface="Arial" panose="020B0604020202020204" pitchFamily="34" charset="0"/>
              </a:rPr>
              <a:t> (E-Office)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vinh danh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thưởng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Việt Nam – </a:t>
            </a:r>
            <a:r>
              <a:rPr lang="vi-VN" altLang="vi-VN" sz="2000" dirty="0" err="1">
                <a:solidFill>
                  <a:srgbClr val="164397"/>
                </a:solidFill>
                <a:latin typeface="Arial" panose="020B0604020202020204" pitchFamily="34" charset="0"/>
              </a:rPr>
              <a:t>Vietnam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Digital</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Awards</a:t>
            </a:r>
            <a:r>
              <a:rPr lang="vi-VN" altLang="vi-VN" sz="2000" dirty="0">
                <a:solidFill>
                  <a:srgbClr val="164397"/>
                </a:solidFill>
                <a:latin typeface="Arial" panose="020B0604020202020204" pitchFamily="34" charset="0"/>
              </a:rPr>
              <a:t> 2020”.</a:t>
            </a:r>
            <a:endParaRPr lang="en-US" altLang="vi-VN" sz="2000" dirty="0">
              <a:solidFill>
                <a:srgbClr val="164397"/>
              </a:solidFill>
              <a:latin typeface="Arial" panose="020B0604020202020204" pitchFamily="34" charset="0"/>
            </a:endParaRPr>
          </a:p>
        </p:txBody>
      </p:sp>
      <p:pic>
        <p:nvPicPr>
          <p:cNvPr id="4" name="Picture 3">
            <a:extLst>
              <a:ext uri="{FF2B5EF4-FFF2-40B4-BE49-F238E27FC236}">
                <a16:creationId xmlns:a16="http://schemas.microsoft.com/office/drawing/2014/main" id="{D93FF0E6-83F3-4EE1-9527-9B6DCE3AE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961006"/>
            <a:ext cx="4791242" cy="3200400"/>
          </a:xfrm>
          <a:prstGeom prst="rect">
            <a:avLst/>
          </a:prstGeom>
        </p:spPr>
      </p:pic>
    </p:spTree>
    <p:extLst>
      <p:ext uri="{BB962C8B-B14F-4D97-AF65-F5344CB8AC3E}">
        <p14:creationId xmlns:p14="http://schemas.microsoft.com/office/powerpoint/2010/main" val="85532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1" y="1069841"/>
            <a:ext cx="858012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Một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kết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quả</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đạt</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được</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tiếp</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Trong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năm 2017-2020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1.032 </a:t>
            </a:r>
            <a:r>
              <a:rPr lang="vi-VN" altLang="vi-VN" sz="2000" dirty="0" err="1">
                <a:solidFill>
                  <a:srgbClr val="164397"/>
                </a:solidFill>
                <a:latin typeface="Arial" panose="020B0604020202020204" pitchFamily="34" charset="0"/>
              </a:rPr>
              <a:t>lượt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CNTT (an ninh,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sở</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dữ</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Bigdata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458 </a:t>
            </a:r>
            <a:r>
              <a:rPr lang="vi-VN" altLang="vi-VN" sz="2000" dirty="0" err="1">
                <a:solidFill>
                  <a:srgbClr val="164397"/>
                </a:solidFill>
                <a:latin typeface="Arial" panose="020B0604020202020204" pitchFamily="34" charset="0"/>
              </a:rPr>
              <a:t>lượt</a:t>
            </a:r>
            <a:r>
              <a:rPr lang="vi-VN" altLang="vi-VN" sz="2000" dirty="0">
                <a:solidFill>
                  <a:srgbClr val="164397"/>
                </a:solidFill>
                <a:latin typeface="Arial" panose="020B0604020202020204" pitchFamily="34" charset="0"/>
              </a:rPr>
              <a:t> chuyên gia </a:t>
            </a:r>
            <a:r>
              <a:rPr lang="vi-VN" altLang="vi-VN" sz="2000" dirty="0" err="1">
                <a:solidFill>
                  <a:srgbClr val="164397"/>
                </a:solidFill>
                <a:latin typeface="Arial" panose="020B0604020202020204" pitchFamily="34" charset="0"/>
              </a:rPr>
              <a:t>tự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hóa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Từ</a:t>
            </a:r>
            <a:r>
              <a:rPr lang="vi-VN" altLang="vi-VN" sz="2000" dirty="0">
                <a:solidFill>
                  <a:srgbClr val="164397"/>
                </a:solidFill>
                <a:latin typeface="Arial" panose="020B0604020202020204" pitchFamily="34" charset="0"/>
              </a:rPr>
              <a:t> năm 2018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cổng</a:t>
            </a:r>
            <a:r>
              <a:rPr lang="vi-VN" altLang="vi-VN" sz="2000" dirty="0">
                <a:solidFill>
                  <a:srgbClr val="164397"/>
                </a:solidFill>
                <a:latin typeface="Arial" panose="020B0604020202020204" pitchFamily="34" charset="0"/>
              </a:rPr>
              <a:t> thông tin </a:t>
            </a:r>
            <a:r>
              <a:rPr lang="vi-VN" altLang="vi-VN" sz="2000" dirty="0" err="1">
                <a:solidFill>
                  <a:srgbClr val="164397"/>
                </a:solidFill>
                <a:latin typeface="Arial" panose="020B0604020202020204" pitchFamily="34" charset="0"/>
              </a:rPr>
              <a:t>đào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tuyến</a:t>
            </a:r>
            <a:r>
              <a:rPr lang="vi-VN" altLang="vi-VN" sz="2000" dirty="0">
                <a:solidFill>
                  <a:srgbClr val="164397"/>
                </a:solidFill>
                <a:latin typeface="Arial" panose="020B0604020202020204" pitchFamily="34" charset="0"/>
              </a:rPr>
              <a:t> E-</a:t>
            </a:r>
            <a:r>
              <a:rPr lang="vi-VN" altLang="vi-VN" sz="2000" dirty="0" err="1">
                <a:solidFill>
                  <a:srgbClr val="164397"/>
                </a:solidFill>
                <a:latin typeface="Arial" panose="020B0604020202020204" pitchFamily="34" charset="0"/>
              </a:rPr>
              <a:t>learning</a:t>
            </a:r>
            <a:r>
              <a:rPr lang="vi-VN" altLang="vi-VN" sz="2000" dirty="0">
                <a:solidFill>
                  <a:srgbClr val="164397"/>
                </a:solidFill>
                <a:latin typeface="Arial" panose="020B0604020202020204" pitchFamily="34" charset="0"/>
              </a:rPr>
              <a:t> cho 1.219.896 </a:t>
            </a:r>
            <a:r>
              <a:rPr lang="vi-VN" altLang="vi-VN" sz="2000" dirty="0" err="1">
                <a:solidFill>
                  <a:srgbClr val="164397"/>
                </a:solidFill>
                <a:latin typeface="Arial" panose="020B0604020202020204" pitchFamily="34" charset="0"/>
              </a:rPr>
              <a:t>lượt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học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kỳ</a:t>
            </a:r>
            <a:r>
              <a:rPr lang="vi-VN" altLang="vi-VN" sz="2000" dirty="0">
                <a:solidFill>
                  <a:srgbClr val="164397"/>
                </a:solidFill>
                <a:latin typeface="Arial" panose="020B0604020202020204" pitchFamily="34" charset="0"/>
              </a:rPr>
              <a:t> thi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tuyến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đưa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nội</a:t>
            </a:r>
            <a:r>
              <a:rPr lang="vi-VN" altLang="vi-VN" sz="2000" dirty="0">
                <a:solidFill>
                  <a:srgbClr val="164397"/>
                </a:solidFill>
                <a:latin typeface="Arial" panose="020B0604020202020204" pitchFamily="34" charset="0"/>
              </a:rPr>
              <a:t> dung </a:t>
            </a:r>
            <a:r>
              <a:rPr lang="vi-VN" altLang="vi-VN" sz="2000" dirty="0" err="1">
                <a:solidFill>
                  <a:srgbClr val="164397"/>
                </a:solidFill>
                <a:latin typeface="Arial" panose="020B0604020202020204" pitchFamily="34" charset="0"/>
              </a:rPr>
              <a:t>đào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trong chương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đào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CMCN 4.0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tổ</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chức</a:t>
            </a:r>
            <a:r>
              <a:rPr lang="vi-VN" altLang="vi-VN" sz="2000" dirty="0">
                <a:solidFill>
                  <a:srgbClr val="164397"/>
                </a:solidFill>
                <a:latin typeface="Arial" panose="020B0604020202020204" pitchFamily="34" charset="0"/>
              </a:rPr>
              <a:t>, chuyên gia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ngoài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nước</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trưởng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Thông tin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Truyền</a:t>
            </a:r>
            <a:r>
              <a:rPr lang="vi-VN" altLang="vi-VN" sz="2000" dirty="0">
                <a:solidFill>
                  <a:srgbClr val="164397"/>
                </a:solidFill>
                <a:latin typeface="Arial" panose="020B0604020202020204" pitchFamily="34" charset="0"/>
              </a:rPr>
              <a:t> thông Nguyễn Mạnh Hùng </a:t>
            </a:r>
            <a:r>
              <a:rPr lang="vi-VN" altLang="vi-VN" sz="2000" dirty="0" err="1">
                <a:solidFill>
                  <a:srgbClr val="164397"/>
                </a:solidFill>
                <a:latin typeface="Arial" panose="020B0604020202020204" pitchFamily="34" charset="0"/>
              </a:rPr>
              <a:t>tại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sở</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nối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tuyến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tới</a:t>
            </a:r>
            <a:r>
              <a:rPr lang="vi-VN" altLang="vi-VN" sz="2000" dirty="0">
                <a:solidFill>
                  <a:srgbClr val="164397"/>
                </a:solidFill>
                <a:latin typeface="Arial" panose="020B0604020202020204" pitchFamily="34" charset="0"/>
              </a:rPr>
              <a:t> hơn 400 </a:t>
            </a:r>
            <a:r>
              <a:rPr lang="vi-VN" altLang="vi-VN" sz="2000" dirty="0" err="1">
                <a:solidFill>
                  <a:srgbClr val="164397"/>
                </a:solidFill>
                <a:latin typeface="Arial" panose="020B0604020202020204" pitchFamily="34" charset="0"/>
              </a:rPr>
              <a:t>điểm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cầu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truyền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hình</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tuyến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GE - </a:t>
            </a:r>
            <a:r>
              <a:rPr lang="vi-VN" altLang="vi-VN" sz="2000" dirty="0" err="1">
                <a:solidFill>
                  <a:srgbClr val="164397"/>
                </a:solidFill>
                <a:latin typeface="Arial" panose="020B0604020202020204" pitchFamily="34" charset="0"/>
              </a:rPr>
              <a:t>Mỹ</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trao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giữa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lãnh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EVN </a:t>
            </a:r>
            <a:r>
              <a:rPr lang="vi-VN" altLang="vi-VN" sz="2000" dirty="0" err="1">
                <a:solidFill>
                  <a:srgbClr val="164397"/>
                </a:solidFill>
                <a:latin typeface="Arial" panose="020B0604020202020204" pitchFamily="34" charset="0"/>
              </a:rPr>
              <a:t>với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lãnh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như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SAP, Công ty tư </a:t>
            </a:r>
            <a:r>
              <a:rPr lang="vi-VN" altLang="vi-VN" sz="2000" dirty="0" err="1">
                <a:solidFill>
                  <a:srgbClr val="164397"/>
                </a:solidFill>
                <a:latin typeface="Arial" panose="020B0604020202020204" pitchFamily="34" charset="0"/>
              </a:rPr>
              <a:t>vấn</a:t>
            </a:r>
            <a:r>
              <a:rPr lang="vi-VN" altLang="vi-VN" sz="2000" dirty="0">
                <a:solidFill>
                  <a:srgbClr val="164397"/>
                </a:solidFill>
                <a:latin typeface="Arial" panose="020B0604020202020204" pitchFamily="34" charset="0"/>
              </a:rPr>
              <a:t> KPMG,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FPT,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 </a:t>
            </a:r>
            <a:r>
              <a:rPr lang="vi-VN" altLang="vi-VN" sz="2000" dirty="0" err="1">
                <a:solidFill>
                  <a:srgbClr val="164397"/>
                </a:solidFill>
                <a:latin typeface="Arial" panose="020B0604020202020204" pitchFamily="34" charset="0"/>
              </a:rPr>
              <a:t>Viễn</a:t>
            </a:r>
            <a:r>
              <a:rPr lang="vi-VN" altLang="vi-VN" sz="2000" dirty="0">
                <a:solidFill>
                  <a:srgbClr val="164397"/>
                </a:solidFill>
                <a:latin typeface="Arial" panose="020B0604020202020204" pitchFamily="34" charset="0"/>
              </a:rPr>
              <a:t> thông Quân </a:t>
            </a:r>
            <a:r>
              <a:rPr lang="vi-VN" altLang="vi-VN" sz="2000" dirty="0" err="1">
                <a:solidFill>
                  <a:srgbClr val="164397"/>
                </a:solidFill>
                <a:latin typeface="Arial" panose="020B0604020202020204" pitchFamily="34" charset="0"/>
              </a:rPr>
              <a:t>đội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VinGroup</a:t>
            </a:r>
            <a:r>
              <a:rPr lang="vi-VN" altLang="vi-VN" sz="2000" dirty="0">
                <a:solidFill>
                  <a:srgbClr val="164397"/>
                </a:solidFill>
                <a:latin typeface="Arial" panose="020B0604020202020204" pitchFamily="34" charset="0"/>
              </a:rPr>
              <a:t>,... </a:t>
            </a:r>
            <a:endParaRPr lang="en-US" altLang="vi-VN" sz="2000" dirty="0">
              <a:solidFill>
                <a:srgbClr val="164397"/>
              </a:solidFill>
              <a:latin typeface="Arial" panose="020B0604020202020204" pitchFamily="34" charset="0"/>
            </a:endParaRPr>
          </a:p>
        </p:txBody>
      </p:sp>
      <p:pic>
        <p:nvPicPr>
          <p:cNvPr id="4" name="Picture 3" descr="A picture containing text, indoor, person, people&#10;&#10;Description automatically generated">
            <a:extLst>
              <a:ext uri="{FF2B5EF4-FFF2-40B4-BE49-F238E27FC236}">
                <a16:creationId xmlns:a16="http://schemas.microsoft.com/office/drawing/2014/main" id="{8FF6D1E0-42D5-412C-842A-A061F805A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0" y="1451269"/>
            <a:ext cx="3200400" cy="2132630"/>
          </a:xfrm>
          <a:prstGeom prst="rect">
            <a:avLst/>
          </a:prstGeom>
        </p:spPr>
      </p:pic>
      <p:pic>
        <p:nvPicPr>
          <p:cNvPr id="21" name="Picture 20">
            <a:extLst>
              <a:ext uri="{FF2B5EF4-FFF2-40B4-BE49-F238E27FC236}">
                <a16:creationId xmlns:a16="http://schemas.microsoft.com/office/drawing/2014/main" id="{B5FB75F7-2BBB-4836-82B6-A4ABAC549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1904" y="3882406"/>
            <a:ext cx="3221496" cy="2132630"/>
          </a:xfrm>
          <a:prstGeom prst="rect">
            <a:avLst/>
          </a:prstGeom>
        </p:spPr>
      </p:pic>
    </p:spTree>
    <p:extLst>
      <p:ext uri="{BB962C8B-B14F-4D97-AF65-F5344CB8AC3E}">
        <p14:creationId xmlns:p14="http://schemas.microsoft.com/office/powerpoint/2010/main" val="12072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69841"/>
            <a:ext cx="1213104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Khó</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khăn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vướng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mắc</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EVN không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chuyên </a:t>
            </a:r>
            <a:r>
              <a:rPr lang="vi-VN" altLang="vi-VN" sz="2000" dirty="0" err="1">
                <a:solidFill>
                  <a:srgbClr val="164397"/>
                </a:solidFill>
                <a:latin typeface="Arial" panose="020B0604020202020204" pitchFamily="34" charset="0"/>
              </a:rPr>
              <a:t>trách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khoa </a:t>
            </a:r>
            <a:r>
              <a:rPr lang="vi-VN" altLang="vi-VN" sz="2000" dirty="0" err="1">
                <a:solidFill>
                  <a:srgbClr val="164397"/>
                </a:solidFill>
                <a:latin typeface="Arial" panose="020B0604020202020204" pitchFamily="34" charset="0"/>
              </a:rPr>
              <a:t>học</a:t>
            </a:r>
            <a:r>
              <a:rPr lang="vi-VN" altLang="vi-VN" sz="2000" dirty="0">
                <a:solidFill>
                  <a:srgbClr val="164397"/>
                </a:solidFill>
                <a:latin typeface="Arial" panose="020B0604020202020204" pitchFamily="34" charset="0"/>
              </a:rPr>
              <a:t>,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CMCN 4.0 </a:t>
            </a:r>
            <a:r>
              <a:rPr lang="vi-VN" altLang="vi-VN" sz="2000" dirty="0" err="1">
                <a:solidFill>
                  <a:srgbClr val="164397"/>
                </a:solidFill>
                <a:latin typeface="Arial" panose="020B0604020202020204" pitchFamily="34" charset="0"/>
              </a:rPr>
              <a:t>còn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rất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 trên </a:t>
            </a:r>
            <a:r>
              <a:rPr lang="vi-VN" altLang="vi-VN" sz="2000" dirty="0" err="1">
                <a:solidFill>
                  <a:srgbClr val="164397"/>
                </a:solidFill>
                <a:latin typeface="Arial" panose="020B0604020202020204" pitchFamily="34" charset="0"/>
              </a:rPr>
              <a:t>thế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giới</a:t>
            </a:r>
            <a:r>
              <a:rPr lang="vi-VN" altLang="vi-VN" sz="2000" dirty="0">
                <a:solidFill>
                  <a:srgbClr val="164397"/>
                </a:solidFill>
                <a:latin typeface="Arial" panose="020B0604020202020204" pitchFamily="34" charset="0"/>
              </a:rPr>
              <a:t>, do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hiểu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gian,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Cơ </a:t>
            </a:r>
            <a:r>
              <a:rPr lang="vi-VN" altLang="vi-VN" sz="2000" dirty="0" err="1">
                <a:solidFill>
                  <a:srgbClr val="164397"/>
                </a:solidFill>
                <a:latin typeface="Arial" panose="020B0604020202020204" pitchFamily="34" charset="0"/>
              </a:rPr>
              <a:t>chế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sách</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nghiệm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còn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thiếu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đồng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gây </a:t>
            </a:r>
            <a:r>
              <a:rPr lang="vi-VN" altLang="vi-VN" sz="2000" dirty="0" err="1">
                <a:solidFill>
                  <a:srgbClr val="164397"/>
                </a:solidFill>
                <a:latin typeface="Arial" panose="020B0604020202020204" pitchFamily="34" charset="0"/>
              </a:rPr>
              <a:t>khó</a:t>
            </a:r>
            <a:r>
              <a:rPr lang="vi-VN" altLang="vi-VN" sz="2000" dirty="0">
                <a:solidFill>
                  <a:srgbClr val="164397"/>
                </a:solidFill>
                <a:latin typeface="Arial" panose="020B0604020202020204" pitchFamily="34" charset="0"/>
              </a:rPr>
              <a:t> khăn cho </a:t>
            </a:r>
            <a:r>
              <a:rPr lang="vi-VN" altLang="vi-VN" sz="2000" dirty="0" err="1">
                <a:solidFill>
                  <a:srgbClr val="164397"/>
                </a:solidFill>
                <a:latin typeface="Arial" panose="020B0604020202020204" pitchFamily="34" charset="0"/>
              </a:rPr>
              <a:t>quá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trong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chế</a:t>
            </a:r>
            <a:r>
              <a:rPr lang="vi-VN" altLang="vi-VN" sz="2000" dirty="0">
                <a:solidFill>
                  <a:srgbClr val="164397"/>
                </a:solidFill>
                <a:latin typeface="Arial" panose="020B0604020202020204" pitchFamily="34" charset="0"/>
              </a:rPr>
              <a:t> như </a:t>
            </a:r>
            <a:r>
              <a:rPr lang="vi-VN" altLang="vi-VN" sz="2000" dirty="0" err="1">
                <a:solidFill>
                  <a:srgbClr val="164397"/>
                </a:solidFill>
                <a:latin typeface="Arial" panose="020B0604020202020204" pitchFamily="34" charset="0"/>
              </a:rPr>
              <a:t>đấu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thầu</a:t>
            </a:r>
            <a:r>
              <a:rPr lang="vi-VN" altLang="vi-VN" sz="2000" dirty="0">
                <a:solidFill>
                  <a:srgbClr val="164397"/>
                </a:solidFill>
                <a:latin typeface="Arial" panose="020B0604020202020204" pitchFamily="34" charset="0"/>
              </a:rPr>
              <a:t> không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quá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thử</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nghiệm</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Chưa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cơ </a:t>
            </a:r>
            <a:r>
              <a:rPr lang="vi-VN" altLang="vi-VN" sz="2000" dirty="0" err="1">
                <a:solidFill>
                  <a:srgbClr val="164397"/>
                </a:solidFill>
                <a:latin typeface="Arial" panose="020B0604020202020204" pitchFamily="34" charset="0"/>
              </a:rPr>
              <a:t>chế</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quỹ</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do </a:t>
            </a:r>
            <a:r>
              <a:rPr lang="vi-VN" altLang="vi-VN" sz="2000" dirty="0" err="1">
                <a:solidFill>
                  <a:srgbClr val="164397"/>
                </a:solidFill>
                <a:latin typeface="Arial" panose="020B0604020202020204" pitchFamily="34" charset="0"/>
              </a:rPr>
              <a:t>đó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cho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còn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nhiều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thời</a:t>
            </a:r>
            <a:r>
              <a:rPr lang="vi-VN" altLang="vi-VN" sz="2000" dirty="0">
                <a:solidFill>
                  <a:srgbClr val="164397"/>
                </a:solidFill>
                <a:latin typeface="Arial" panose="020B0604020202020204" pitchFamily="34" charset="0"/>
              </a:rPr>
              <a:t> gian trong </a:t>
            </a:r>
            <a:r>
              <a:rPr lang="vi-VN" altLang="vi-VN" sz="2000" dirty="0" err="1">
                <a:solidFill>
                  <a:srgbClr val="164397"/>
                </a:solidFill>
                <a:latin typeface="Arial" panose="020B0604020202020204" pitchFamily="34" charset="0"/>
              </a:rPr>
              <a:t>quá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phê </a:t>
            </a:r>
            <a:r>
              <a:rPr lang="vi-VN" altLang="vi-VN" sz="2000" dirty="0" err="1">
                <a:solidFill>
                  <a:srgbClr val="164397"/>
                </a:solidFill>
                <a:latin typeface="Arial" panose="020B0604020202020204" pitchFamily="34" charset="0"/>
              </a:rPr>
              <a:t>duyệt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a:t>
            </a:r>
            <a:r>
              <a:rPr lang="vi-VN" altLang="vi-VN" sz="2000" dirty="0">
                <a:solidFill>
                  <a:srgbClr val="164397"/>
                </a:solidFill>
                <a:latin typeface="Arial" panose="020B0604020202020204" pitchFamily="34" charset="0"/>
              </a:rPr>
              <a:t> nhân, </a:t>
            </a:r>
            <a:r>
              <a:rPr lang="vi-VN" altLang="vi-VN" sz="2000" dirty="0" err="1">
                <a:solidFill>
                  <a:srgbClr val="164397"/>
                </a:solidFill>
                <a:latin typeface="Arial" panose="020B0604020202020204" pitchFamily="34" charset="0"/>
              </a:rPr>
              <a:t>tổ</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chức</a:t>
            </a:r>
            <a:r>
              <a:rPr lang="vi-VN" altLang="vi-VN" sz="2000" dirty="0">
                <a:solidFill>
                  <a:srgbClr val="164397"/>
                </a:solidFill>
                <a:latin typeface="Arial" panose="020B0604020202020204" pitchFamily="34" charset="0"/>
              </a:rPr>
              <a:t> tham gia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Nhận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lãnh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công nhân viên trong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còn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hoài</a:t>
            </a:r>
            <a:r>
              <a:rPr lang="vi-VN" altLang="vi-VN" sz="2000" dirty="0">
                <a:solidFill>
                  <a:srgbClr val="164397"/>
                </a:solidFill>
                <a:latin typeface="Arial" panose="020B0604020202020204" pitchFamily="34" charset="0"/>
              </a:rPr>
              <a:t> nghi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quá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p>
        </p:txBody>
      </p:sp>
    </p:spTree>
    <p:extLst>
      <p:ext uri="{BB962C8B-B14F-4D97-AF65-F5344CB8AC3E}">
        <p14:creationId xmlns:p14="http://schemas.microsoft.com/office/powerpoint/2010/main" val="259950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9" name="Diagram 18">
            <a:extLst>
              <a:ext uri="{FF2B5EF4-FFF2-40B4-BE49-F238E27FC236}">
                <a16:creationId xmlns:a16="http://schemas.microsoft.com/office/drawing/2014/main" id="{F4DC4005-E2EC-4342-98DE-E527C91BCFFC}"/>
              </a:ext>
            </a:extLst>
          </p:cNvPr>
          <p:cNvGraphicFramePr/>
          <p:nvPr>
            <p:extLst>
              <p:ext uri="{D42A27DB-BD31-4B8C-83A1-F6EECF244321}">
                <p14:modId xmlns:p14="http://schemas.microsoft.com/office/powerpoint/2010/main" val="3658073309"/>
              </p:ext>
            </p:extLst>
          </p:nvPr>
        </p:nvGraphicFramePr>
        <p:xfrm>
          <a:off x="1905000" y="2697954"/>
          <a:ext cx="9144000" cy="1462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Diagram 20">
            <a:extLst>
              <a:ext uri="{FF2B5EF4-FFF2-40B4-BE49-F238E27FC236}">
                <a16:creationId xmlns:a16="http://schemas.microsoft.com/office/drawing/2014/main" id="{32741B85-B6C1-DB46-9759-E7C8329F459A}"/>
              </a:ext>
            </a:extLst>
          </p:cNvPr>
          <p:cNvGraphicFramePr/>
          <p:nvPr>
            <p:extLst>
              <p:ext uri="{D42A27DB-BD31-4B8C-83A1-F6EECF244321}">
                <p14:modId xmlns:p14="http://schemas.microsoft.com/office/powerpoint/2010/main" val="4197148535"/>
              </p:ext>
            </p:extLst>
          </p:nvPr>
        </p:nvGraphicFramePr>
        <p:xfrm>
          <a:off x="1143000" y="2283852"/>
          <a:ext cx="10210800" cy="183015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9285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1" y="990600"/>
            <a:ext cx="537972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Kế</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hoạch</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chuyển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đổi</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2021 - 2025:</a:t>
            </a:r>
          </a:p>
          <a:p>
            <a:pPr marL="285750" indent="-285750" algn="just">
              <a:spcBef>
                <a:spcPts val="600"/>
              </a:spcBef>
              <a:spcAft>
                <a:spcPts val="600"/>
              </a:spcAft>
              <a:buFont typeface="Wingdings" charset="2"/>
              <a:buChar char="ü"/>
              <a:tabLst>
                <a:tab pos="357188" algn="l"/>
              </a:tabLst>
            </a:pPr>
            <a:r>
              <a:rPr lang="en-US" altLang="vi-VN" sz="2000" dirty="0" err="1">
                <a:solidFill>
                  <a:srgbClr val="164397"/>
                </a:solidFill>
                <a:latin typeface="Arial" panose="020B0604020202020204" pitchFamily="34" charset="0"/>
              </a:rPr>
              <a:t>Định</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hướng</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và</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chỉ</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đạo</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của</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Đảng</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Chính</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phủ</a:t>
            </a:r>
            <a:r>
              <a:rPr lang="en-US" altLang="vi-VN" sz="2000" dirty="0">
                <a:solidFill>
                  <a:srgbClr val="164397"/>
                </a:solidFill>
                <a:latin typeface="Arial" panose="020B0604020202020204" pitchFamily="34" charset="0"/>
              </a:rPr>
              <a: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52-NQ/TW, </a:t>
            </a:r>
            <a:r>
              <a:rPr lang="vi-VN" altLang="vi-VN" sz="2000" dirty="0" err="1">
                <a:solidFill>
                  <a:srgbClr val="164397"/>
                </a:solidFill>
                <a:latin typeface="Arial" panose="020B0604020202020204" pitchFamily="34" charset="0"/>
              </a:rPr>
              <a:t>ngày</a:t>
            </a:r>
            <a:r>
              <a:rPr lang="vi-VN" altLang="vi-VN" sz="2000" dirty="0">
                <a:solidFill>
                  <a:srgbClr val="164397"/>
                </a:solidFill>
                <a:latin typeface="Arial" panose="020B0604020202020204" pitchFamily="34" charset="0"/>
              </a:rPr>
              <a:t> 27-9-2019,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Về</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 trương,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động</a:t>
            </a:r>
            <a:r>
              <a:rPr lang="vi-VN" altLang="vi-VN" sz="2000" dirty="0">
                <a:solidFill>
                  <a:srgbClr val="164397"/>
                </a:solidFill>
                <a:latin typeface="Arial" panose="020B0604020202020204" pitchFamily="34" charset="0"/>
              </a:rPr>
              <a:t> tham gia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mạng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a:t>
            </a:r>
            <a:r>
              <a:rPr lang="vi-VN" altLang="vi-VN" sz="2000" dirty="0">
                <a:solidFill>
                  <a:srgbClr val="164397"/>
                </a:solidFill>
                <a:latin typeface="Arial" panose="020B0604020202020204" pitchFamily="34" charset="0"/>
              </a:rPr>
              <a:t> tư”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749/QĐ-</a:t>
            </a:r>
            <a:r>
              <a:rPr lang="vi-VN" altLang="vi-VN" sz="2000" dirty="0" err="1">
                <a:solidFill>
                  <a:srgbClr val="164397"/>
                </a:solidFill>
                <a:latin typeface="Arial" panose="020B0604020202020204" pitchFamily="34" charset="0"/>
              </a:rPr>
              <a:t>TTg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ngày</a:t>
            </a:r>
            <a:r>
              <a:rPr lang="vi-VN" altLang="vi-VN" sz="2000" dirty="0">
                <a:solidFill>
                  <a:srgbClr val="164397"/>
                </a:solidFill>
                <a:latin typeface="Arial" panose="020B0604020202020204" pitchFamily="34" charset="0"/>
              </a:rPr>
              <a:t> 3-6-2020,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tướng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Chính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phủ</a:t>
            </a:r>
            <a:r>
              <a:rPr lang="vi-VN" altLang="vi-VN" sz="2000" dirty="0">
                <a:solidFill>
                  <a:srgbClr val="164397"/>
                </a:solidFill>
                <a:latin typeface="Arial" panose="020B0604020202020204" pitchFamily="34" charset="0"/>
              </a:rPr>
              <a:t>, phê </a:t>
            </a:r>
            <a:r>
              <a:rPr lang="vi-VN" altLang="vi-VN" sz="2000" dirty="0" err="1">
                <a:solidFill>
                  <a:srgbClr val="164397"/>
                </a:solidFill>
                <a:latin typeface="Arial" panose="020B0604020202020204" pitchFamily="34" charset="0"/>
              </a:rPr>
              <a:t>duyệt</a:t>
            </a:r>
            <a:r>
              <a:rPr lang="vi-VN" altLang="vi-VN" sz="2000" dirty="0">
                <a:solidFill>
                  <a:srgbClr val="164397"/>
                </a:solidFill>
                <a:latin typeface="Arial" panose="020B0604020202020204" pitchFamily="34" charset="0"/>
              </a:rPr>
              <a:t> “Chương </a:t>
            </a:r>
            <a:r>
              <a:rPr lang="vi-VN" altLang="vi-VN" sz="2000" dirty="0" err="1">
                <a:solidFill>
                  <a:srgbClr val="164397"/>
                </a:solidFill>
                <a:latin typeface="Arial" panose="020B0604020202020204" pitchFamily="34" charset="0"/>
              </a:rPr>
              <a:t>trình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quốc</a:t>
            </a:r>
            <a:r>
              <a:rPr lang="vi-VN" altLang="vi-VN" sz="2000" dirty="0">
                <a:solidFill>
                  <a:srgbClr val="164397"/>
                </a:solidFill>
                <a:latin typeface="Arial" panose="020B0604020202020204" pitchFamily="34" charset="0"/>
              </a:rPr>
              <a:t> gia </a:t>
            </a:r>
            <a:r>
              <a:rPr lang="vi-VN" altLang="vi-VN" sz="2000" dirty="0" err="1">
                <a:solidFill>
                  <a:srgbClr val="164397"/>
                </a:solidFill>
                <a:latin typeface="Arial" panose="020B0604020202020204" pitchFamily="34" charset="0"/>
              </a:rPr>
              <a:t>đến</a:t>
            </a:r>
            <a:r>
              <a:rPr lang="vi-VN" altLang="vi-VN" sz="2000" dirty="0">
                <a:solidFill>
                  <a:srgbClr val="164397"/>
                </a:solidFill>
                <a:latin typeface="Arial" panose="020B0604020202020204" pitchFamily="34" charset="0"/>
              </a:rPr>
              <a:t> năm 2025,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hướng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đến</a:t>
            </a:r>
            <a:r>
              <a:rPr lang="vi-VN" altLang="vi-VN" sz="2000" dirty="0">
                <a:solidFill>
                  <a:srgbClr val="164397"/>
                </a:solidFill>
                <a:latin typeface="Arial" panose="020B0604020202020204" pitchFamily="34" charset="0"/>
              </a:rPr>
              <a:t> năm 2030”</a:t>
            </a:r>
            <a:r>
              <a:rPr lang="en-US"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EVN </a:t>
            </a:r>
            <a:r>
              <a:rPr lang="vi-VN" altLang="vi-VN" sz="2000" dirty="0" err="1">
                <a:solidFill>
                  <a:srgbClr val="164397"/>
                </a:solidFill>
                <a:latin typeface="Arial" panose="020B0604020202020204" pitchFamily="34" charset="0"/>
              </a:rPr>
              <a:t>đặt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mục</a:t>
            </a:r>
            <a:r>
              <a:rPr lang="vi-VN" altLang="vi-VN" sz="2000" dirty="0">
                <a:solidFill>
                  <a:srgbClr val="164397"/>
                </a:solidFill>
                <a:latin typeface="Arial" panose="020B0604020202020204" pitchFamily="34" charset="0"/>
              </a:rPr>
              <a:t> tiêu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nhằm</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một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đại</a:t>
            </a:r>
            <a:r>
              <a:rPr lang="vi-VN" altLang="vi-VN" sz="2000" dirty="0">
                <a:solidFill>
                  <a:srgbClr val="164397"/>
                </a:solidFill>
                <a:latin typeface="Arial" panose="020B0604020202020204" pitchFamily="34" charset="0"/>
              </a:rPr>
              <a:t>, công khai, minh </a:t>
            </a:r>
            <a:r>
              <a:rPr lang="vi-VN" altLang="vi-VN" sz="2000" dirty="0" err="1">
                <a:solidFill>
                  <a:srgbClr val="164397"/>
                </a:solidFill>
                <a:latin typeface="Arial" panose="020B0604020202020204" pitchFamily="34" charset="0"/>
              </a:rPr>
              <a:t>bạch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dễ</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dàng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thuận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tiện</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khách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 nâng cao </a:t>
            </a:r>
            <a:r>
              <a:rPr lang="vi-VN" altLang="vi-VN" sz="2000" dirty="0" err="1">
                <a:solidFill>
                  <a:srgbClr val="164397"/>
                </a:solidFill>
                <a:latin typeface="Arial" panose="020B0604020202020204" pitchFamily="34" charset="0"/>
              </a:rPr>
              <a:t>chất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cung </a:t>
            </a:r>
            <a:r>
              <a:rPr lang="vi-VN" altLang="vi-VN" sz="2000" dirty="0" err="1">
                <a:solidFill>
                  <a:srgbClr val="164397"/>
                </a:solidFill>
                <a:latin typeface="Arial" panose="020B0604020202020204" pitchFamily="34" charset="0"/>
              </a:rPr>
              <a:t>cấp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giai </a:t>
            </a:r>
            <a:r>
              <a:rPr lang="vi-VN" altLang="vi-VN" sz="2000" dirty="0" err="1">
                <a:solidFill>
                  <a:srgbClr val="164397"/>
                </a:solidFill>
                <a:latin typeface="Arial" panose="020B0604020202020204" pitchFamily="34" charset="0"/>
              </a:rPr>
              <a:t>đoạn</a:t>
            </a:r>
            <a:r>
              <a:rPr lang="vi-VN" altLang="vi-VN" sz="2000" dirty="0">
                <a:solidFill>
                  <a:srgbClr val="164397"/>
                </a:solidFill>
                <a:latin typeface="Arial" panose="020B0604020202020204" pitchFamily="34" charset="0"/>
              </a:rPr>
              <a:t> 2021 - 2025. </a:t>
            </a:r>
          </a:p>
        </p:txBody>
      </p:sp>
      <p:pic>
        <p:nvPicPr>
          <p:cNvPr id="20" name="Picture 19" descr="A group of people posing for a photo&#10;&#10;Description automatically generated">
            <a:extLst>
              <a:ext uri="{FF2B5EF4-FFF2-40B4-BE49-F238E27FC236}">
                <a16:creationId xmlns:a16="http://schemas.microsoft.com/office/drawing/2014/main" id="{FD95BD25-638A-4B6A-AF8F-460C0FB13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1828800"/>
            <a:ext cx="6184900" cy="3744609"/>
          </a:xfrm>
          <a:prstGeom prst="rect">
            <a:avLst/>
          </a:prstGeom>
        </p:spPr>
      </p:pic>
    </p:spTree>
    <p:extLst>
      <p:ext uri="{BB962C8B-B14F-4D97-AF65-F5344CB8AC3E}">
        <p14:creationId xmlns:p14="http://schemas.microsoft.com/office/powerpoint/2010/main" val="68232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69841"/>
            <a:ext cx="1200912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eaLnBrk="1" hangingPunct="1">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Kế</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hoạch</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chuyển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đổi</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số</a:t>
            </a:r>
            <a:r>
              <a:rPr lang="en-US" altLang="vi-VN" sz="2000" b="1" dirty="0">
                <a:solidFill>
                  <a:srgbClr val="FF0000"/>
                </a:solidFill>
                <a:latin typeface="Arial" panose="020B0604020202020204" pitchFamily="34" charset="0"/>
              </a:rPr>
              <a:t> 2021 - 2025:</a:t>
            </a:r>
          </a:p>
          <a:p>
            <a:pPr marL="285750" indent="-285750" algn="just">
              <a:spcBef>
                <a:spcPts val="600"/>
              </a:spcBef>
              <a:spcAft>
                <a:spcPts val="600"/>
              </a:spcAft>
              <a:buFont typeface="Wingdings" charset="2"/>
              <a:buChar char="ü"/>
              <a:tabLst>
                <a:tab pos="357188" algn="l"/>
              </a:tabLst>
            </a:pPr>
            <a:r>
              <a:rPr lang="vi-VN" altLang="vi-VN" sz="2000" dirty="0">
                <a:solidFill>
                  <a:srgbClr val="164397"/>
                </a:solidFill>
                <a:latin typeface="Arial" panose="020B0604020202020204" pitchFamily="34" charset="0"/>
              </a:rPr>
              <a:t>EVN </a:t>
            </a:r>
            <a:r>
              <a:rPr lang="vi-VN" altLang="vi-VN" sz="2000" dirty="0" err="1">
                <a:solidFill>
                  <a:srgbClr val="164397"/>
                </a:solidFill>
                <a:latin typeface="Arial" panose="020B0604020202020204" pitchFamily="34" charset="0"/>
              </a:rPr>
              <a:t>sẽ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để</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mạnh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thông tin, </a:t>
            </a:r>
            <a:r>
              <a:rPr lang="vi-VN" altLang="vi-VN" sz="2000" dirty="0" err="1">
                <a:solidFill>
                  <a:srgbClr val="164397"/>
                </a:solidFill>
                <a:latin typeface="Arial" panose="020B0604020202020204" pitchFamily="34" charset="0"/>
              </a:rPr>
              <a:t>đặc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lõi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của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cuộc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mạng</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lần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a:t>
            </a:r>
            <a:r>
              <a:rPr lang="vi-VN" altLang="vi-VN" sz="2000" dirty="0">
                <a:solidFill>
                  <a:srgbClr val="164397"/>
                </a:solidFill>
                <a:latin typeface="Arial" panose="020B0604020202020204" pitchFamily="34" charset="0"/>
              </a:rPr>
              <a:t> tư, như </a:t>
            </a:r>
            <a:r>
              <a:rPr lang="vi-VN" altLang="vi-VN" sz="2000" dirty="0" err="1">
                <a:solidFill>
                  <a:srgbClr val="164397"/>
                </a:solidFill>
                <a:latin typeface="Arial" panose="020B0604020202020204" pitchFamily="34" charset="0"/>
              </a:rPr>
              <a:t>Internet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IoT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dữ</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lớn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Big</a:t>
            </a:r>
            <a:r>
              <a:rPr lang="en-US" altLang="vi-VN" sz="2000" dirty="0">
                <a:solidFill>
                  <a:srgbClr val="164397"/>
                </a:solidFill>
                <a:latin typeface="Arial" panose="020B0604020202020204" pitchFamily="34" charset="0"/>
              </a:rPr>
              <a:t>d</a:t>
            </a:r>
            <a:r>
              <a:rPr lang="vi-VN" altLang="vi-VN" sz="2000" dirty="0" err="1">
                <a:solidFill>
                  <a:srgbClr val="164397"/>
                </a:solidFill>
                <a:latin typeface="Arial" panose="020B0604020202020204" pitchFamily="34" charset="0"/>
              </a:rPr>
              <a:t>ata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chuỗi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khối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Blockchain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toán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đám</a:t>
            </a:r>
            <a:r>
              <a:rPr lang="vi-VN" altLang="vi-VN" sz="2000" dirty="0">
                <a:solidFill>
                  <a:srgbClr val="164397"/>
                </a:solidFill>
                <a:latin typeface="Arial" panose="020B0604020202020204" pitchFamily="34" charset="0"/>
              </a:rPr>
              <a:t> mây (</a:t>
            </a:r>
            <a:r>
              <a:rPr lang="vi-VN" altLang="vi-VN" sz="2000" dirty="0" err="1">
                <a:solidFill>
                  <a:srgbClr val="164397"/>
                </a:solidFill>
                <a:latin typeface="Arial" panose="020B0604020202020204" pitchFamily="34" charset="0"/>
              </a:rPr>
              <a:t>Cloud</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khối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lưới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kinh doanh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đã</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công </a:t>
            </a:r>
            <a:r>
              <a:rPr lang="vi-VN" altLang="vi-VN" sz="2000" dirty="0" err="1">
                <a:solidFill>
                  <a:srgbClr val="164397"/>
                </a:solidFill>
                <a:latin typeface="Arial" panose="020B0604020202020204" pitchFamily="34" charset="0"/>
              </a:rPr>
              <a:t>sẽ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được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đánh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giá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nghiệm</a:t>
            </a:r>
            <a:r>
              <a:rPr lang="vi-VN" altLang="vi-VN" sz="2000" dirty="0">
                <a:solidFill>
                  <a:srgbClr val="164397"/>
                </a:solidFill>
                <a:latin typeface="Arial" panose="020B0604020202020204" pitchFamily="34" charset="0"/>
              </a:rPr>
              <a:t> thu </a:t>
            </a:r>
            <a:r>
              <a:rPr lang="vi-VN" altLang="vi-VN" sz="2000" dirty="0" err="1">
                <a:solidFill>
                  <a:srgbClr val="164397"/>
                </a:solidFill>
                <a:latin typeface="Arial" panose="020B0604020202020204" pitchFamily="34" charset="0"/>
              </a:rPr>
              <a:t>hoàn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khai nhân </a:t>
            </a:r>
            <a:r>
              <a:rPr lang="vi-VN" altLang="vi-VN" sz="2000" dirty="0" err="1">
                <a:solidFill>
                  <a:srgbClr val="164397"/>
                </a:solidFill>
                <a:latin typeface="Arial" panose="020B0604020202020204" pitchFamily="34" charset="0"/>
              </a:rPr>
              <a:t>rộng</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đơn </a:t>
            </a:r>
            <a:r>
              <a:rPr lang="vi-VN" altLang="vi-VN" sz="2000" dirty="0" err="1">
                <a:solidFill>
                  <a:srgbClr val="164397"/>
                </a:solidFill>
                <a:latin typeface="Arial" panose="020B0604020202020204" pitchFamily="34" charset="0"/>
              </a:rPr>
              <a:t>vị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p>
          <a:p>
            <a:pPr marL="285750" indent="-285750" algn="just">
              <a:spcBef>
                <a:spcPts val="600"/>
              </a:spcBef>
              <a:spcAft>
                <a:spcPts val="600"/>
              </a:spcAft>
              <a:buFont typeface="Wingdings" charset="2"/>
              <a:buChar char="ü"/>
              <a:tabLst>
                <a:tab pos="357188" algn="l"/>
              </a:tabLst>
            </a:pPr>
            <a:r>
              <a:rPr lang="vi-VN" altLang="vi-VN" sz="2000" dirty="0" err="1">
                <a:solidFill>
                  <a:srgbClr val="164397"/>
                </a:solidFill>
                <a:latin typeface="Arial" panose="020B0604020202020204" pitchFamily="34" charset="0"/>
              </a:rPr>
              <a:t>Tiếp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nghiên </a:t>
            </a:r>
            <a:r>
              <a:rPr lang="vi-VN" altLang="vi-VN" sz="2000" dirty="0" err="1">
                <a:solidFill>
                  <a:srgbClr val="164397"/>
                </a:solidFill>
                <a:latin typeface="Arial" panose="020B0604020202020204" pitchFamily="34" charset="0"/>
              </a:rPr>
              <a:t>cứu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nội</a:t>
            </a:r>
            <a:r>
              <a:rPr lang="vi-VN" altLang="vi-VN" sz="2000" dirty="0">
                <a:solidFill>
                  <a:srgbClr val="164397"/>
                </a:solidFill>
                <a:latin typeface="Arial" panose="020B0604020202020204" pitchFamily="34" charset="0"/>
              </a:rPr>
              <a:t> dung </a:t>
            </a:r>
            <a:r>
              <a:rPr lang="vi-VN" altLang="vi-VN" sz="2000" dirty="0" err="1">
                <a:solidFill>
                  <a:srgbClr val="164397"/>
                </a:solidFill>
                <a:latin typeface="Arial" panose="020B0604020202020204" pitchFamily="34" charset="0"/>
              </a:rPr>
              <a:t>mới</a:t>
            </a:r>
            <a:r>
              <a:rPr lang="vi-VN" altLang="vi-VN" sz="2000" dirty="0">
                <a:solidFill>
                  <a:srgbClr val="164397"/>
                </a:solidFill>
                <a:latin typeface="Arial" panose="020B0604020202020204" pitchFamily="34" charset="0"/>
              </a:rPr>
              <a:t> như </a:t>
            </a:r>
            <a:r>
              <a:rPr lang="vi-VN" altLang="vi-VN" sz="2000" dirty="0" err="1">
                <a:solidFill>
                  <a:srgbClr val="164397"/>
                </a:solidFill>
                <a:latin typeface="Arial" panose="020B0604020202020204" pitchFamily="34" charset="0"/>
              </a:rPr>
              <a:t>nhà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máy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mô </a:t>
            </a:r>
            <a:r>
              <a:rPr lang="vi-VN" altLang="vi-VN" sz="2000" dirty="0" err="1">
                <a:solidFill>
                  <a:srgbClr val="164397"/>
                </a:solidFill>
                <a:latin typeface="Arial" panose="020B0604020202020204" pitchFamily="34" charset="0"/>
              </a:rPr>
              <a:t>hình</a:t>
            </a:r>
            <a:r>
              <a:rPr lang="vi-VN" altLang="vi-VN" sz="2000" dirty="0">
                <a:solidFill>
                  <a:srgbClr val="164397"/>
                </a:solidFill>
                <a:latin typeface="Arial" panose="020B0604020202020204" pitchFamily="34" charset="0"/>
              </a:rPr>
              <a:t> thông tin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BIM, công </a:t>
            </a:r>
            <a:r>
              <a:rPr lang="vi-VN" altLang="vi-VN" sz="2000" dirty="0" err="1">
                <a:solidFill>
                  <a:srgbClr val="164397"/>
                </a:solidFill>
                <a:latin typeface="Arial" panose="020B0604020202020204" pitchFamily="34" charset="0"/>
              </a:rPr>
              <a:t>nghệ</a:t>
            </a:r>
            <a:r>
              <a:rPr lang="vi-VN" altLang="vi-VN" sz="2000" dirty="0">
                <a:solidFill>
                  <a:srgbClr val="164397"/>
                </a:solidFill>
                <a:latin typeface="Arial" panose="020B0604020202020204" pitchFamily="34" charset="0"/>
              </a:rPr>
              <a:t> 3D trong công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đầu</a:t>
            </a:r>
            <a:r>
              <a:rPr lang="vi-VN" altLang="vi-VN" sz="2000" dirty="0">
                <a:solidFill>
                  <a:srgbClr val="164397"/>
                </a:solidFill>
                <a:latin typeface="Arial" panose="020B0604020202020204" pitchFamily="34" charset="0"/>
              </a:rPr>
              <a:t> tư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lý</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dự</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án</a:t>
            </a:r>
            <a:r>
              <a:rPr lang="vi-VN" altLang="vi-VN" sz="2000" dirty="0">
                <a:solidFill>
                  <a:srgbClr val="164397"/>
                </a:solidFill>
                <a:latin typeface="Arial" panose="020B0604020202020204" pitchFamily="34" charset="0"/>
              </a:rPr>
              <a:t>,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Digital</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Worker</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đội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ngũ</a:t>
            </a:r>
            <a:r>
              <a:rPr lang="vi-VN" altLang="vi-VN" sz="2000" dirty="0">
                <a:solidFill>
                  <a:srgbClr val="164397"/>
                </a:solidFill>
                <a:latin typeface="Arial" panose="020B0604020202020204" pitchFamily="34" charset="0"/>
              </a:rPr>
              <a:t> công nhân </a:t>
            </a:r>
            <a:r>
              <a:rPr lang="vi-VN" altLang="vi-VN" sz="2000" dirty="0" err="1">
                <a:solidFill>
                  <a:srgbClr val="164397"/>
                </a:solidFill>
                <a:latin typeface="Arial" panose="020B0604020202020204" pitchFamily="34" charset="0"/>
              </a:rPr>
              <a:t>ngoài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hiện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trường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trên môi </a:t>
            </a:r>
            <a:r>
              <a:rPr lang="vi-VN" altLang="vi-VN" sz="2000" dirty="0" err="1">
                <a:solidFill>
                  <a:srgbClr val="164397"/>
                </a:solidFill>
                <a:latin typeface="Arial" panose="020B0604020202020204" pitchFamily="34" charset="0"/>
              </a:rPr>
              <a:t>trường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vi-VN"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phát</a:t>
            </a:r>
            <a:r>
              <a:rPr lang="en-US" altLang="vi-VN" sz="2000" dirty="0">
                <a:solidFill>
                  <a:srgbClr val="164397"/>
                </a:solidFill>
                <a:latin typeface="Arial" panose="020B0604020202020204" pitchFamily="34" charset="0"/>
              </a:rPr>
              <a:t> triển </a:t>
            </a:r>
            <a:r>
              <a:rPr lang="en-US" altLang="vi-VN" sz="2000" dirty="0" err="1">
                <a:solidFill>
                  <a:srgbClr val="164397"/>
                </a:solidFill>
                <a:latin typeface="Arial" panose="020B0604020202020204" pitchFamily="34" charset="0"/>
              </a:rPr>
              <a:t>các</a:t>
            </a:r>
            <a:r>
              <a:rPr lang="en-US"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AI trong phân </a:t>
            </a:r>
            <a:r>
              <a:rPr lang="vi-VN" altLang="vi-VN" sz="2000" dirty="0" err="1">
                <a:solidFill>
                  <a:srgbClr val="164397"/>
                </a:solidFill>
                <a:latin typeface="Arial" panose="020B0604020202020204" pitchFamily="34" charset="0"/>
              </a:rPr>
              <a:t>tích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hình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ảnh</a:t>
            </a:r>
            <a:r>
              <a:rPr lang="vi-VN" altLang="vi-VN" sz="2000" dirty="0">
                <a:solidFill>
                  <a:srgbClr val="164397"/>
                </a:solidFill>
                <a:latin typeface="Arial" panose="020B0604020202020204" pitchFamily="34" charset="0"/>
              </a:rPr>
              <a:t>,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hạ</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tầng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viễn</a:t>
            </a:r>
            <a:r>
              <a:rPr lang="vi-VN" altLang="vi-VN" sz="2000" dirty="0">
                <a:solidFill>
                  <a:srgbClr val="164397"/>
                </a:solidFill>
                <a:latin typeface="Arial" panose="020B0604020202020204" pitchFamily="34" charset="0"/>
              </a:rPr>
              <a:t> thông </a:t>
            </a:r>
            <a:r>
              <a:rPr lang="vi-VN" altLang="vi-VN" sz="2000" dirty="0" err="1">
                <a:solidFill>
                  <a:srgbClr val="164397"/>
                </a:solidFill>
                <a:latin typeface="Arial" panose="020B0604020202020204" pitchFamily="34" charset="0"/>
              </a:rPr>
              <a:t>dùng</a:t>
            </a:r>
            <a:r>
              <a:rPr lang="vi-VN" altLang="vi-VN" sz="2000" dirty="0">
                <a:solidFill>
                  <a:srgbClr val="164397"/>
                </a:solidFill>
                <a:latin typeface="Arial" panose="020B0604020202020204" pitchFamily="34" charset="0"/>
              </a:rPr>
              <a:t> riêng </a:t>
            </a:r>
            <a:r>
              <a:rPr lang="vi-VN" altLang="vi-VN" sz="2000" dirty="0" err="1">
                <a:solidFill>
                  <a:srgbClr val="164397"/>
                </a:solidFill>
                <a:latin typeface="Arial" panose="020B0604020202020204" pitchFamily="34" charset="0"/>
              </a:rPr>
              <a:t>tốc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a:t>
            </a:r>
            <a:r>
              <a:rPr lang="vi-VN" altLang="vi-VN" sz="2000" dirty="0">
                <a:solidFill>
                  <a:srgbClr val="164397"/>
                </a:solidFill>
                <a:latin typeface="Arial" panose="020B0604020202020204" pitchFamily="34" charset="0"/>
              </a:rPr>
              <a:t> cao,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cloud</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tích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hợp</a:t>
            </a:r>
            <a:r>
              <a:rPr lang="vi-VN" altLang="vi-VN" sz="2000" dirty="0">
                <a:solidFill>
                  <a:srgbClr val="164397"/>
                </a:solidFill>
                <a:latin typeface="Arial" panose="020B0604020202020204" pitchFamily="34" charset="0"/>
              </a:rPr>
              <a:t> (ESB),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dữ</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trung (MDM), kho </a:t>
            </a:r>
            <a:r>
              <a:rPr lang="vi-VN" altLang="vi-VN" sz="2000" dirty="0" err="1">
                <a:solidFill>
                  <a:srgbClr val="164397"/>
                </a:solidFill>
                <a:latin typeface="Arial" panose="020B0604020202020204" pitchFamily="34" charset="0"/>
              </a:rPr>
              <a:t>dữ</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liệu</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dùng</a:t>
            </a:r>
            <a:r>
              <a:rPr lang="vi-VN" altLang="vi-VN" sz="2000" dirty="0">
                <a:solidFill>
                  <a:srgbClr val="164397"/>
                </a:solidFill>
                <a:latin typeface="Arial" panose="020B0604020202020204" pitchFamily="34" charset="0"/>
              </a:rPr>
              <a:t> chung, xây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nền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quản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SmartEVN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phát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triển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ứng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dụng</a:t>
            </a:r>
            <a:r>
              <a:rPr lang="vi-VN" altLang="vi-VN" sz="2000" dirty="0">
                <a:solidFill>
                  <a:srgbClr val="164397"/>
                </a:solidFill>
                <a:latin typeface="Arial" panose="020B0604020202020204" pitchFamily="34" charset="0"/>
              </a:rPr>
              <a:t> phân </a:t>
            </a:r>
            <a:r>
              <a:rPr lang="vi-VN" altLang="vi-VN" sz="2000" dirty="0" err="1">
                <a:solidFill>
                  <a:srgbClr val="164397"/>
                </a:solidFill>
                <a:latin typeface="Arial" panose="020B0604020202020204" pitchFamily="34" charset="0"/>
              </a:rPr>
              <a:t>tích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khuyến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cáo</a:t>
            </a:r>
            <a:r>
              <a:rPr lang="vi-VN" altLang="vi-VN" sz="2000" dirty="0">
                <a:solidFill>
                  <a:srgbClr val="164397"/>
                </a:solidFill>
                <a:latin typeface="Arial" panose="020B0604020202020204" pitchFamily="34" charset="0"/>
              </a:rPr>
              <a:t> ra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sửa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chữa</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dưỡng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hệ</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thống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điện</a:t>
            </a:r>
            <a:r>
              <a:rPr lang="vi-VN" altLang="vi-VN" sz="2000" dirty="0">
                <a:solidFill>
                  <a:srgbClr val="164397"/>
                </a:solidFill>
                <a:latin typeface="Arial" panose="020B0604020202020204" pitchFamily="34" charset="0"/>
              </a:rPr>
              <a:t>, nâng cao </a:t>
            </a:r>
            <a:r>
              <a:rPr lang="vi-VN" altLang="vi-VN" sz="2000" dirty="0" err="1">
                <a:solidFill>
                  <a:srgbClr val="164397"/>
                </a:solidFill>
                <a:latin typeface="Arial" panose="020B0604020202020204" pitchFamily="34" charset="0"/>
              </a:rPr>
              <a:t>chất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lượng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phục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vụ</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hàng</a:t>
            </a:r>
            <a:r>
              <a:rPr lang="vi-VN" altLang="vi-VN" sz="2000" dirty="0">
                <a:solidFill>
                  <a:srgbClr val="164397"/>
                </a:solidFill>
                <a:latin typeface="Arial" panose="020B0604020202020204" pitchFamily="34" charset="0"/>
              </a:rPr>
              <a:t>.</a:t>
            </a:r>
          </a:p>
        </p:txBody>
      </p:sp>
    </p:spTree>
    <p:extLst>
      <p:ext uri="{BB962C8B-B14F-4D97-AF65-F5344CB8AC3E}">
        <p14:creationId xmlns:p14="http://schemas.microsoft.com/office/powerpoint/2010/main" val="350338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77754"/>
            <a:ext cx="804672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ts val="600"/>
              </a:spcBef>
              <a:spcAft>
                <a:spcPts val="600"/>
              </a:spcAft>
              <a:buFont typeface="Wingdings" charset="2"/>
              <a:buChar char="q"/>
              <a:tabLst>
                <a:tab pos="357188" algn="l"/>
              </a:tabLst>
            </a:pPr>
            <a:r>
              <a:rPr lang="en-US" sz="2000" b="1" dirty="0" err="1">
                <a:solidFill>
                  <a:srgbClr val="FF0000"/>
                </a:solidFill>
                <a:latin typeface="Arial" panose="020B0604020202020204" pitchFamily="34" charset="0"/>
              </a:rPr>
              <a:t>Lĩnh</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vực</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Sản</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xuất</a:t>
            </a:r>
            <a:r>
              <a:rPr lang="en-US" sz="2000" b="1" dirty="0">
                <a:solidFill>
                  <a:srgbClr val="FF0000"/>
                </a:solidFill>
                <a:latin typeface="Arial" panose="020B0604020202020204" pitchFamily="34" charset="0"/>
              </a:rPr>
              <a:t> điện </a:t>
            </a:r>
            <a:r>
              <a:rPr lang="en-US" sz="2000" b="1" dirty="0" err="1">
                <a:solidFill>
                  <a:srgbClr val="FF0000"/>
                </a:solidFill>
                <a:latin typeface="Arial" panose="020B0604020202020204" pitchFamily="34" charset="0"/>
              </a:rPr>
              <a:t>sẽ</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tập</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trung</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vào</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một</a:t>
            </a:r>
            <a:r>
              <a:rPr lang="en-US" sz="2000" b="1" dirty="0">
                <a:solidFill>
                  <a:srgbClr val="FF0000"/>
                </a:solidFill>
                <a:latin typeface="Arial" panose="020B0604020202020204" pitchFamily="34" charset="0"/>
              </a:rPr>
              <a:t> số </a:t>
            </a:r>
            <a:r>
              <a:rPr lang="en-US" sz="2000" b="1" dirty="0" err="1">
                <a:solidFill>
                  <a:srgbClr val="FF0000"/>
                </a:solidFill>
                <a:latin typeface="Arial" panose="020B0604020202020204" pitchFamily="34" charset="0"/>
              </a:rPr>
              <a:t>mục</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tiêu</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quan</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trọng</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như</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sau</a:t>
            </a:r>
            <a:r>
              <a:rPr lang="en-US" sz="2000" b="1" dirty="0">
                <a:solidFill>
                  <a:srgbClr val="FF0000"/>
                </a:solidFill>
                <a:latin typeface="Arial" panose="020B0604020202020204" pitchFamily="34" charset="0"/>
              </a:rPr>
              <a:t>:</a:t>
            </a:r>
          </a:p>
          <a:p>
            <a:pPr marL="285750" lvl="1"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Đến</a:t>
            </a:r>
            <a:r>
              <a:rPr lang="en-US" sz="2000" dirty="0">
                <a:solidFill>
                  <a:srgbClr val="164397"/>
                </a:solidFill>
                <a:latin typeface="Arial" panose="020B0604020202020204" pitchFamily="34" charset="0"/>
              </a:rPr>
              <a:t> năm 2022 </a:t>
            </a:r>
            <a:r>
              <a:rPr lang="en-US" sz="2000" dirty="0" err="1">
                <a:solidFill>
                  <a:srgbClr val="164397"/>
                </a:solidFill>
                <a:latin typeface="Arial" panose="020B0604020202020204" pitchFamily="34" charset="0"/>
              </a:rPr>
              <a:t>sẽ</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tập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trung</a:t>
            </a:r>
            <a:r>
              <a:rPr lang="en-US" sz="2000" dirty="0">
                <a:solidFill>
                  <a:srgbClr val="164397"/>
                </a:solidFill>
                <a:latin typeface="Arial" panose="020B0604020202020204" pitchFamily="34" charset="0"/>
              </a:rPr>
              <a:t> 100%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lưới</a:t>
            </a:r>
            <a:r>
              <a:rPr lang="en-US" sz="2000" dirty="0">
                <a:solidFill>
                  <a:srgbClr val="164397"/>
                </a:solidFill>
                <a:latin typeface="Arial" panose="020B0604020202020204" pitchFamily="34" charset="0"/>
              </a:rPr>
              <a:t> điện </a:t>
            </a:r>
            <a:r>
              <a:rPr lang="en-US" sz="2000" dirty="0" err="1">
                <a:solidFill>
                  <a:srgbClr val="164397"/>
                </a:solidFill>
                <a:latin typeface="Arial" panose="020B0604020202020204" pitchFamily="34" charset="0"/>
              </a:rPr>
              <a:t>truyền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tải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được</a:t>
            </a:r>
            <a:r>
              <a:rPr lang="en-US" sz="2000" dirty="0">
                <a:solidFill>
                  <a:srgbClr val="164397"/>
                </a:solidFill>
                <a:latin typeface="Arial" panose="020B0604020202020204" pitchFamily="34" charset="0"/>
              </a:rPr>
              <a:t> số </a:t>
            </a:r>
            <a:r>
              <a:rPr lang="en-US" sz="2000" dirty="0" err="1">
                <a:solidFill>
                  <a:srgbClr val="164397"/>
                </a:solidFill>
                <a:latin typeface="Arial" panose="020B0604020202020204" pitchFamily="34" charset="0"/>
              </a:rPr>
              <a:t>hóa</a:t>
            </a:r>
            <a:r>
              <a:rPr lang="en-US" sz="2000" dirty="0">
                <a:solidFill>
                  <a:srgbClr val="164397"/>
                </a:solidFill>
                <a:latin typeface="Arial" panose="020B0604020202020204" pitchFamily="34" charset="0"/>
              </a:rPr>
              <a:t> và 80%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lưới</a:t>
            </a:r>
            <a:r>
              <a:rPr lang="en-US" sz="2000" dirty="0">
                <a:solidFill>
                  <a:srgbClr val="164397"/>
                </a:solidFill>
                <a:latin typeface="Arial" panose="020B0604020202020204" pitchFamily="34" charset="0"/>
              </a:rPr>
              <a:t> điện 110 kV </a:t>
            </a:r>
            <a:r>
              <a:rPr lang="en-US" sz="2000" dirty="0" err="1">
                <a:solidFill>
                  <a:srgbClr val="164397"/>
                </a:solidFill>
                <a:latin typeface="Arial" panose="020B0604020202020204" pitchFamily="34" charset="0"/>
              </a:rPr>
              <a:t>được</a:t>
            </a:r>
            <a:r>
              <a:rPr lang="en-US" sz="2000" dirty="0">
                <a:solidFill>
                  <a:srgbClr val="164397"/>
                </a:solidFill>
                <a:latin typeface="Arial" panose="020B0604020202020204" pitchFamily="34" charset="0"/>
              </a:rPr>
              <a:t> số </a:t>
            </a:r>
            <a:r>
              <a:rPr lang="en-US" sz="2000" dirty="0" err="1">
                <a:solidFill>
                  <a:srgbClr val="164397"/>
                </a:solidFill>
                <a:latin typeface="Arial" panose="020B0604020202020204" pitchFamily="34" charset="0"/>
              </a:rPr>
              <a:t>hóa</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Đến</a:t>
            </a:r>
            <a:r>
              <a:rPr lang="en-US" sz="2000" dirty="0">
                <a:solidFill>
                  <a:srgbClr val="164397"/>
                </a:solidFill>
                <a:latin typeface="Arial" panose="020B0604020202020204" pitchFamily="34" charset="0"/>
              </a:rPr>
              <a:t> năm 2025 </a:t>
            </a:r>
            <a:r>
              <a:rPr lang="en-US" sz="2000" dirty="0" err="1">
                <a:solidFill>
                  <a:srgbClr val="164397"/>
                </a:solidFill>
                <a:latin typeface="Arial" panose="020B0604020202020204" pitchFamily="34" charset="0"/>
              </a:rPr>
              <a:t>sẽ</a:t>
            </a:r>
            <a:r>
              <a:rPr lang="en-US" sz="2000" dirty="0">
                <a:solidFill>
                  <a:srgbClr val="164397"/>
                </a:solidFill>
                <a:latin typeface="Arial" panose="020B0604020202020204" pitchFamily="34" charset="0"/>
              </a:rPr>
              <a:t> số </a:t>
            </a:r>
            <a:r>
              <a:rPr lang="en-US" sz="2000" dirty="0" err="1">
                <a:solidFill>
                  <a:srgbClr val="164397"/>
                </a:solidFill>
                <a:latin typeface="Arial" panose="020B0604020202020204" pitchFamily="34" charset="0"/>
              </a:rPr>
              <a:t>hóa</a:t>
            </a:r>
            <a:r>
              <a:rPr lang="en-US" sz="2000" dirty="0">
                <a:solidFill>
                  <a:srgbClr val="164397"/>
                </a:solidFill>
                <a:latin typeface="Arial" panose="020B0604020202020204" pitchFamily="34" charset="0"/>
              </a:rPr>
              <a:t> 100%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điện </a:t>
            </a:r>
            <a:r>
              <a:rPr lang="en-US" sz="2000" dirty="0" err="1">
                <a:solidFill>
                  <a:srgbClr val="164397"/>
                </a:solidFill>
                <a:latin typeface="Arial" panose="020B0604020202020204" pitchFamily="34" charset="0"/>
              </a:rPr>
              <a:t>trên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lưới</a:t>
            </a:r>
            <a:r>
              <a:rPr lang="en-US" sz="2000" dirty="0">
                <a:solidFill>
                  <a:srgbClr val="164397"/>
                </a:solidFill>
                <a:latin typeface="Arial" panose="020B0604020202020204" pitchFamily="34" charset="0"/>
              </a:rPr>
              <a:t> điện </a:t>
            </a:r>
            <a:r>
              <a:rPr lang="en-US" sz="2000" dirty="0" err="1">
                <a:solidFill>
                  <a:srgbClr val="164397"/>
                </a:solidFill>
                <a:latin typeface="Arial" panose="020B0604020202020204" pitchFamily="34" charset="0"/>
              </a:rPr>
              <a:t>từ</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trung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áp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trở</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lên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được</a:t>
            </a:r>
            <a:r>
              <a:rPr lang="en-US" sz="2000" dirty="0">
                <a:solidFill>
                  <a:srgbClr val="164397"/>
                </a:solidFill>
                <a:latin typeface="Arial" panose="020B0604020202020204" pitchFamily="34" charset="0"/>
              </a:rPr>
              <a:t> số </a:t>
            </a:r>
            <a:r>
              <a:rPr lang="en-US" sz="2000" dirty="0" err="1">
                <a:solidFill>
                  <a:srgbClr val="164397"/>
                </a:solidFill>
                <a:latin typeface="Arial" panose="020B0604020202020204" pitchFamily="34" charset="0"/>
              </a:rPr>
              <a:t>hóa</a:t>
            </a:r>
            <a:r>
              <a:rPr lang="en-US" sz="2000" dirty="0">
                <a:solidFill>
                  <a:srgbClr val="164397"/>
                </a:solidFill>
                <a:latin typeface="Arial" panose="020B0604020202020204" pitchFamily="34" charset="0"/>
              </a:rPr>
              <a:t>. </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Ứng dụng </a:t>
            </a:r>
            <a:r>
              <a:rPr lang="en-US" sz="2000" dirty="0" err="1">
                <a:solidFill>
                  <a:srgbClr val="164397"/>
                </a:solidFill>
                <a:latin typeface="Arial" panose="020B0604020202020204" pitchFamily="34" charset="0"/>
              </a:rPr>
              <a:t>hiệu</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quả</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phương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pháp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hiện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đại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trong</a:t>
            </a:r>
            <a:r>
              <a:rPr lang="en-US" sz="2000" dirty="0">
                <a:solidFill>
                  <a:srgbClr val="164397"/>
                </a:solidFill>
                <a:latin typeface="Arial" panose="020B0604020202020204" pitchFamily="34" charset="0"/>
              </a:rPr>
              <a:t> công </a:t>
            </a:r>
            <a:r>
              <a:rPr lang="en-US" sz="2000" dirty="0" err="1">
                <a:solidFill>
                  <a:srgbClr val="164397"/>
                </a:solidFill>
                <a:latin typeface="Arial" panose="020B0604020202020204" pitchFamily="34" charset="0"/>
              </a:rPr>
              <a:t>tác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sửa</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chữa</a:t>
            </a:r>
            <a:r>
              <a:rPr lang="en-US" sz="2000" dirty="0">
                <a:solidFill>
                  <a:srgbClr val="164397"/>
                </a:solidFill>
                <a:latin typeface="Arial" panose="020B0604020202020204" pitchFamily="34" charset="0"/>
              </a:rPr>
              <a:t> các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điện </a:t>
            </a:r>
            <a:r>
              <a:rPr lang="en-US" sz="2000" dirty="0" err="1">
                <a:solidFill>
                  <a:srgbClr val="164397"/>
                </a:solidFill>
                <a:latin typeface="Arial" panose="020B0604020202020204" pitchFamily="34" charset="0"/>
              </a:rPr>
              <a:t>nhằm</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tăng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hiệu</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quả</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vận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hành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khai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thác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hệ</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thống</a:t>
            </a:r>
            <a:r>
              <a:rPr lang="en-US" sz="2000" dirty="0">
                <a:solidFill>
                  <a:srgbClr val="164397"/>
                </a:solidFill>
                <a:latin typeface="Arial" panose="020B0604020202020204" pitchFamily="34" charset="0"/>
              </a:rPr>
              <a:t>. </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Ứng dụng AI </a:t>
            </a:r>
            <a:r>
              <a:rPr lang="en-US" sz="2000" dirty="0" err="1">
                <a:solidFill>
                  <a:srgbClr val="164397"/>
                </a:solidFill>
                <a:latin typeface="Arial" panose="020B0604020202020204" pitchFamily="34" charset="0"/>
              </a:rPr>
              <a:t>trong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xử</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lý</a:t>
            </a:r>
            <a:r>
              <a:rPr lang="en-US" sz="2000" dirty="0">
                <a:solidFill>
                  <a:srgbClr val="164397"/>
                </a:solidFill>
                <a:latin typeface="Arial" panose="020B0604020202020204" pitchFamily="34" charset="0"/>
              </a:rPr>
              <a:t> và </a:t>
            </a:r>
            <a:r>
              <a:rPr lang="en-US" sz="2000" dirty="0" err="1">
                <a:solidFill>
                  <a:srgbClr val="164397"/>
                </a:solidFill>
                <a:latin typeface="Arial" panose="020B0604020202020204" pitchFamily="34" charset="0"/>
              </a:rPr>
              <a:t>nhận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diện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hình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ảnh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trong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giám</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sát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kiểm</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tra</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sửa</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chữa</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đường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dây</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bằng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chụp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ảnh</a:t>
            </a:r>
            <a:r>
              <a:rPr lang="en-US" sz="2000" dirty="0">
                <a:solidFill>
                  <a:srgbClr val="164397"/>
                </a:solidFill>
                <a:latin typeface="Arial" panose="020B0604020202020204" pitchFamily="34" charset="0"/>
              </a:rPr>
              <a:t> và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bay </a:t>
            </a:r>
            <a:r>
              <a:rPr lang="en-US" sz="2000" dirty="0" err="1">
                <a:solidFill>
                  <a:srgbClr val="164397"/>
                </a:solidFill>
                <a:latin typeface="Arial" panose="020B0604020202020204" pitchFamily="34" charset="0"/>
              </a:rPr>
              <a:t>thông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minh</a:t>
            </a:r>
            <a:r>
              <a:rPr lang="en-US" sz="2000" dirty="0">
                <a:solidFill>
                  <a:srgbClr val="164397"/>
                </a:solidFill>
                <a:latin typeface="Arial" panose="020B0604020202020204" pitchFamily="34" charset="0"/>
              </a:rPr>
              <a:t> và </a:t>
            </a:r>
            <a:r>
              <a:rPr lang="en-US" sz="2000" dirty="0" err="1">
                <a:solidFill>
                  <a:srgbClr val="164397"/>
                </a:solidFill>
                <a:latin typeface="Arial" panose="020B0604020202020204" pitchFamily="34" charset="0"/>
              </a:rPr>
              <a:t>phục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vụ</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bài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toán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phân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tích</a:t>
            </a:r>
            <a:r>
              <a:rPr lang="en-US" sz="2000" dirty="0">
                <a:solidFill>
                  <a:srgbClr val="164397"/>
                </a:solidFill>
                <a:latin typeface="Arial" panose="020B0604020202020204" pitchFamily="34" charset="0"/>
              </a:rPr>
              <a:t> và </a:t>
            </a:r>
            <a:r>
              <a:rPr lang="en-US" sz="2000" dirty="0" err="1">
                <a:solidFill>
                  <a:srgbClr val="164397"/>
                </a:solidFill>
                <a:latin typeface="Arial" panose="020B0604020202020204" pitchFamily="34" charset="0"/>
              </a:rPr>
              <a:t>dự</a:t>
            </a:r>
            <a:r>
              <a:rPr lang="en-US" sz="2000" dirty="0">
                <a:solidFill>
                  <a:srgbClr val="164397"/>
                </a:solidFill>
                <a:latin typeface="Arial" panose="020B0604020202020204" pitchFamily="34" charset="0"/>
              </a:rPr>
              <a:t> báo công </a:t>
            </a:r>
            <a:r>
              <a:rPr lang="en-US" sz="2000" dirty="0" err="1">
                <a:solidFill>
                  <a:srgbClr val="164397"/>
                </a:solidFill>
                <a:latin typeface="Arial" panose="020B0604020202020204" pitchFamily="34" charset="0"/>
              </a:rPr>
              <a:t>suất</a:t>
            </a:r>
            <a:r>
              <a:rPr lang="en-US" sz="2000" dirty="0">
                <a:solidFill>
                  <a:srgbClr val="164397"/>
                </a:solidFill>
                <a:latin typeface="Arial" panose="020B0604020202020204" pitchFamily="34" charset="0"/>
              </a:rPr>
              <a:t>. </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100% </a:t>
            </a:r>
            <a:r>
              <a:rPr lang="en-US" sz="2000" dirty="0" err="1">
                <a:solidFill>
                  <a:srgbClr val="164397"/>
                </a:solidFill>
                <a:latin typeface="Arial" panose="020B0604020202020204" pitchFamily="34" charset="0"/>
              </a:rPr>
              <a:t>cán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bộ</a:t>
            </a:r>
            <a:r>
              <a:rPr lang="en-US" sz="2000" dirty="0">
                <a:solidFill>
                  <a:srgbClr val="164397"/>
                </a:solidFill>
                <a:latin typeface="Arial" panose="020B0604020202020204" pitchFamily="34" charset="0"/>
              </a:rPr>
              <a:t> làm việc </a:t>
            </a:r>
            <a:r>
              <a:rPr lang="en-US" sz="2000" dirty="0" err="1">
                <a:solidFill>
                  <a:srgbClr val="164397"/>
                </a:solidFill>
                <a:latin typeface="Arial" panose="020B0604020202020204" pitchFamily="34" charset="0"/>
              </a:rPr>
              <a:t>ngoài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hiện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trường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sử</a:t>
            </a:r>
            <a:r>
              <a:rPr lang="en-US" sz="2000" dirty="0">
                <a:solidFill>
                  <a:srgbClr val="164397"/>
                </a:solidFill>
                <a:latin typeface="Arial" panose="020B0604020202020204" pitchFamily="34" charset="0"/>
              </a:rPr>
              <a:t> dụng </a:t>
            </a:r>
            <a:r>
              <a:rPr lang="en-US" sz="2000" dirty="0" err="1">
                <a:solidFill>
                  <a:srgbClr val="164397"/>
                </a:solidFill>
                <a:latin typeface="Arial" panose="020B0604020202020204" pitchFamily="34" charset="0"/>
              </a:rPr>
              <a:t>thiết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bị</a:t>
            </a:r>
            <a:r>
              <a:rPr lang="en-US" sz="2000" dirty="0">
                <a:solidFill>
                  <a:srgbClr val="164397"/>
                </a:solidFill>
                <a:latin typeface="Arial" panose="020B0604020202020204" pitchFamily="34" charset="0"/>
              </a:rPr>
              <a:t> di </a:t>
            </a:r>
            <a:r>
              <a:rPr lang="en-US" sz="2000" dirty="0" err="1">
                <a:solidFill>
                  <a:srgbClr val="164397"/>
                </a:solidFill>
                <a:latin typeface="Arial" panose="020B0604020202020204" pitchFamily="34" charset="0"/>
              </a:rPr>
              <a:t>động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thông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minh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cho</a:t>
            </a:r>
            <a:r>
              <a:rPr lang="en-US" sz="2000" dirty="0">
                <a:solidFill>
                  <a:srgbClr val="164397"/>
                </a:solidFill>
                <a:latin typeface="Arial" panose="020B0604020202020204" pitchFamily="34" charset="0"/>
              </a:rPr>
              <a:t> các công </a:t>
            </a:r>
            <a:r>
              <a:rPr lang="en-US" sz="2000" dirty="0" err="1">
                <a:solidFill>
                  <a:srgbClr val="164397"/>
                </a:solidFill>
                <a:latin typeface="Arial" panose="020B0604020202020204" pitchFamily="34" charset="0"/>
              </a:rPr>
              <a:t>tác</a:t>
            </a:r>
            <a:r>
              <a:rPr lang="en-US" sz="2000" dirty="0">
                <a:solidFill>
                  <a:srgbClr val="164397"/>
                </a:solidFill>
                <a:latin typeface="Arial" panose="020B0604020202020204" pitchFamily="34" charset="0"/>
              </a:rPr>
              <a:t>. </a:t>
            </a:r>
          </a:p>
        </p:txBody>
      </p:sp>
      <p:pic>
        <p:nvPicPr>
          <p:cNvPr id="14" name="Picture 13" descr="Graphical user interface&#10;&#10;Description automatically generated">
            <a:extLst>
              <a:ext uri="{FF2B5EF4-FFF2-40B4-BE49-F238E27FC236}">
                <a16:creationId xmlns:a16="http://schemas.microsoft.com/office/drawing/2014/main" id="{164E532C-85BC-4720-A1B8-26387106E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2194510"/>
            <a:ext cx="3624441" cy="2468980"/>
          </a:xfrm>
          <a:prstGeom prst="rect">
            <a:avLst/>
          </a:prstGeom>
        </p:spPr>
      </p:pic>
    </p:spTree>
    <p:extLst>
      <p:ext uri="{BB962C8B-B14F-4D97-AF65-F5344CB8AC3E}">
        <p14:creationId xmlns:p14="http://schemas.microsoft.com/office/powerpoint/2010/main" val="67509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77754"/>
            <a:ext cx="1200912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spcBef>
                <a:spcPts val="600"/>
              </a:spcBef>
              <a:spcAft>
                <a:spcPts val="600"/>
              </a:spcAft>
              <a:buFont typeface="Wingdings" pitchFamily="2" charset="2"/>
              <a:buChar char="v"/>
              <a:tabLst>
                <a:tab pos="357188" algn="l"/>
              </a:tabLst>
            </a:pPr>
            <a:r>
              <a:rPr lang="en-US" sz="2000" b="1" dirty="0" err="1">
                <a:solidFill>
                  <a:srgbClr val="FF0000"/>
                </a:solidFill>
                <a:latin typeface="Arial" panose="020B0604020202020204" pitchFamily="34" charset="0"/>
              </a:rPr>
              <a:t>Lĩnh</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vực</a:t>
            </a:r>
            <a:r>
              <a:rPr lang="en-US" sz="2000" b="1" dirty="0">
                <a:solidFill>
                  <a:srgbClr val="FF0000"/>
                </a:solidFill>
                <a:latin typeface="Arial" panose="020B0604020202020204" pitchFamily="34" charset="0"/>
              </a:rPr>
              <a:t> KD&amp;DVKH bao </a:t>
            </a:r>
            <a:r>
              <a:rPr lang="en-US" sz="2000" b="1" dirty="0" err="1">
                <a:solidFill>
                  <a:srgbClr val="FF0000"/>
                </a:solidFill>
                <a:latin typeface="Arial" panose="020B0604020202020204" pitchFamily="34" charset="0"/>
              </a:rPr>
              <a:t>gồm</a:t>
            </a:r>
            <a:r>
              <a:rPr lang="en-US" sz="2000" b="1" dirty="0">
                <a:solidFill>
                  <a:srgbClr val="FF0000"/>
                </a:solidFill>
                <a:latin typeface="Arial" panose="020B0604020202020204" pitchFamily="34" charset="0"/>
              </a:rPr>
              <a:t> các </a:t>
            </a:r>
            <a:r>
              <a:rPr lang="en-US" sz="2000" b="1" dirty="0" err="1">
                <a:solidFill>
                  <a:srgbClr val="FF0000"/>
                </a:solidFill>
                <a:latin typeface="Arial" panose="020B0604020202020204" pitchFamily="34" charset="0"/>
              </a:rPr>
              <a:t>mục</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tiêu</a:t>
            </a:r>
            <a:r>
              <a:rPr lang="en-US" sz="2000" b="1" dirty="0">
                <a:solidFill>
                  <a:srgbClr val="FF0000"/>
                </a:solidFill>
                <a:latin typeface="Arial" panose="020B0604020202020204" pitchFamily="34" charset="0"/>
              </a:rPr>
              <a:t> </a:t>
            </a:r>
            <a:r>
              <a:rPr lang="en-US" sz="2000" b="1" err="1">
                <a:solidFill>
                  <a:srgbClr val="FF0000"/>
                </a:solidFill>
                <a:latin typeface="Arial" panose="020B0604020202020204" pitchFamily="34" charset="0"/>
              </a:rPr>
              <a:t>chính</a:t>
            </a:r>
            <a:r>
              <a:rPr lang="en-US" sz="2000" b="1">
                <a:solidFill>
                  <a:srgbClr val="FF0000"/>
                </a:solidFill>
                <a:latin typeface="Arial" panose="020B0604020202020204" pitchFamily="34" charset="0"/>
              </a:rPr>
              <a:t> nh</a:t>
            </a:r>
            <a:r>
              <a:rPr lang="vi-VN" sz="2000" b="1" dirty="0">
                <a:solidFill>
                  <a:srgbClr val="FF0000"/>
                </a:solidFill>
                <a:latin typeface="Arial" panose="020B0604020202020204" pitchFamily="34" charset="0"/>
              </a:rPr>
              <a:t>ư</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sau</a:t>
            </a:r>
            <a:r>
              <a:rPr lang="en-US" sz="2000" b="1" dirty="0">
                <a:solidFill>
                  <a:srgbClr val="FF0000"/>
                </a:solidFill>
                <a:latin typeface="Arial" panose="020B0604020202020204" pitchFamily="34" charset="0"/>
              </a:rPr>
              <a:t>:</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100% </a:t>
            </a:r>
            <a:r>
              <a:rPr lang="en-US" sz="2000" dirty="0" err="1">
                <a:solidFill>
                  <a:srgbClr val="164397"/>
                </a:solidFill>
                <a:latin typeface="Arial" panose="020B0604020202020204" pitchFamily="34" charset="0"/>
              </a:rPr>
              <a:t>dịch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vụ</a:t>
            </a:r>
            <a:r>
              <a:rPr lang="en-US" sz="2000" dirty="0">
                <a:solidFill>
                  <a:srgbClr val="164397"/>
                </a:solidFill>
                <a:latin typeface="Arial" panose="020B0604020202020204" pitchFamily="34" charset="0"/>
              </a:rPr>
              <a:t> điện </a:t>
            </a:r>
            <a:r>
              <a:rPr lang="en-US" sz="2000" dirty="0" err="1">
                <a:solidFill>
                  <a:srgbClr val="164397"/>
                </a:solidFill>
                <a:latin typeface="Arial" panose="020B0604020202020204" pitchFamily="34" charset="0"/>
              </a:rPr>
              <a:t>được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cung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cấp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trực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tuyến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mức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độ</a:t>
            </a:r>
            <a:r>
              <a:rPr lang="en-US" sz="2000" dirty="0">
                <a:solidFill>
                  <a:srgbClr val="164397"/>
                </a:solidFill>
                <a:latin typeface="Arial" panose="020B0604020202020204" pitchFamily="34" charset="0"/>
              </a:rPr>
              <a:t> 4 và số </a:t>
            </a:r>
            <a:r>
              <a:rPr lang="en-US" sz="2000" dirty="0" err="1">
                <a:solidFill>
                  <a:srgbClr val="164397"/>
                </a:solidFill>
                <a:latin typeface="Arial" panose="020B0604020202020204" pitchFamily="34" charset="0"/>
              </a:rPr>
              <a:t>khách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hàng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tham</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gia</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giao</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dịch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trực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đạt</a:t>
            </a:r>
            <a:r>
              <a:rPr lang="en-US" sz="2000" dirty="0">
                <a:solidFill>
                  <a:srgbClr val="164397"/>
                </a:solidFill>
                <a:latin typeface="Arial" panose="020B0604020202020204" pitchFamily="34" charset="0"/>
              </a:rPr>
              <a:t> 90%.</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100% các công việc </a:t>
            </a:r>
            <a:r>
              <a:rPr lang="en-US" sz="2000" dirty="0" err="1">
                <a:solidFill>
                  <a:srgbClr val="164397"/>
                </a:solidFill>
                <a:latin typeface="Arial" panose="020B0604020202020204" pitchFamily="34" charset="0"/>
              </a:rPr>
              <a:t>giao</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tiếp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tại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hiện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trường</a:t>
            </a:r>
            <a:r>
              <a:rPr lang="en-US" sz="2000" dirty="0">
                <a:solidFill>
                  <a:srgbClr val="164397"/>
                </a:solidFill>
                <a:latin typeface="Arial" panose="020B0604020202020204" pitchFamily="34" charset="0"/>
              </a:rPr>
              <a:t> với </a:t>
            </a:r>
            <a:r>
              <a:rPr lang="en-US" sz="2000" dirty="0" err="1">
                <a:solidFill>
                  <a:srgbClr val="164397"/>
                </a:solidFill>
                <a:latin typeface="Arial" panose="020B0604020202020204" pitchFamily="34" charset="0"/>
              </a:rPr>
              <a:t>khách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hàng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được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thực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hiện</a:t>
            </a:r>
            <a:r>
              <a:rPr lang="en-US" sz="2000" dirty="0">
                <a:solidFill>
                  <a:srgbClr val="164397"/>
                </a:solidFill>
                <a:latin typeface="Arial" panose="020B0604020202020204" pitchFamily="34" charset="0"/>
              </a:rPr>
              <a:t> online.</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Ứng dụng AI </a:t>
            </a:r>
            <a:r>
              <a:rPr lang="en-US" sz="2000" dirty="0" err="1">
                <a:solidFill>
                  <a:srgbClr val="164397"/>
                </a:solidFill>
                <a:latin typeface="Arial" panose="020B0604020202020204" pitchFamily="34" charset="0"/>
              </a:rPr>
              <a:t>để</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phân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tích</a:t>
            </a:r>
            <a:r>
              <a:rPr lang="en-US" sz="2000" dirty="0">
                <a:solidFill>
                  <a:srgbClr val="164397"/>
                </a:solidFill>
                <a:latin typeface="Arial" panose="020B0604020202020204" pitchFamily="34" charset="0"/>
              </a:rPr>
              <a:t> các </a:t>
            </a:r>
            <a:r>
              <a:rPr lang="en-US" sz="2000" dirty="0" err="1">
                <a:solidFill>
                  <a:srgbClr val="164397"/>
                </a:solidFill>
                <a:latin typeface="Arial" panose="020B0604020202020204" pitchFamily="34" charset="0"/>
              </a:rPr>
              <a:t>yêu</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cầu</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khách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hàng</a:t>
            </a:r>
            <a:r>
              <a:rPr lang="en-US" sz="2000" dirty="0">
                <a:solidFill>
                  <a:srgbClr val="164397"/>
                </a:solidFill>
                <a:latin typeface="Arial" panose="020B0604020202020204" pitchFamily="34" charset="0"/>
              </a:rPr>
              <a:t>.</a:t>
            </a:r>
          </a:p>
          <a:p>
            <a:pPr marL="342900" indent="-342900" algn="just">
              <a:spcBef>
                <a:spcPts val="600"/>
              </a:spcBef>
              <a:spcAft>
                <a:spcPts val="600"/>
              </a:spcAft>
              <a:buFont typeface="Wingdings" pitchFamily="2" charset="2"/>
              <a:buChar char="v"/>
              <a:tabLst>
                <a:tab pos="357188" algn="l"/>
              </a:tabLst>
            </a:pPr>
            <a:r>
              <a:rPr lang="en-US" sz="2000" b="1" dirty="0" err="1">
                <a:solidFill>
                  <a:srgbClr val="FF0000"/>
                </a:solidFill>
                <a:latin typeface="Arial" panose="020B0604020202020204" pitchFamily="34" charset="0"/>
              </a:rPr>
              <a:t>Ngoài</a:t>
            </a:r>
            <a:r>
              <a:rPr lang="en-US" sz="2000" b="1" dirty="0">
                <a:solidFill>
                  <a:srgbClr val="FF0000"/>
                </a:solidFill>
                <a:latin typeface="Arial" panose="020B0604020202020204" pitchFamily="34" charset="0"/>
              </a:rPr>
              <a:t> ra EVN </a:t>
            </a:r>
            <a:r>
              <a:rPr lang="en-US" sz="2000" b="1" dirty="0" err="1">
                <a:solidFill>
                  <a:srgbClr val="FF0000"/>
                </a:solidFill>
                <a:latin typeface="Arial" panose="020B0604020202020204" pitchFamily="34" charset="0"/>
              </a:rPr>
              <a:t>cũng</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tập</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trung</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chuyển</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đổi</a:t>
            </a:r>
            <a:r>
              <a:rPr lang="en-US" sz="2000" b="1" dirty="0">
                <a:solidFill>
                  <a:srgbClr val="FF0000"/>
                </a:solidFill>
                <a:latin typeface="Arial" panose="020B0604020202020204" pitchFamily="34" charset="0"/>
              </a:rPr>
              <a:t> số </a:t>
            </a:r>
            <a:r>
              <a:rPr lang="en-US" sz="2000" b="1" dirty="0" err="1">
                <a:solidFill>
                  <a:srgbClr val="FF0000"/>
                </a:solidFill>
                <a:latin typeface="Arial" panose="020B0604020202020204" pitchFamily="34" charset="0"/>
              </a:rPr>
              <a:t>cho</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Lĩnh</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vực</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quản</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lý</a:t>
            </a:r>
            <a:r>
              <a:rPr lang="en-US" sz="2000" b="1" dirty="0">
                <a:solidFill>
                  <a:srgbClr val="FF0000"/>
                </a:solidFill>
                <a:latin typeface="Arial" panose="020B0604020202020204" pitchFamily="34" charset="0"/>
              </a:rPr>
              <a:t> ĐTXD, </a:t>
            </a:r>
            <a:r>
              <a:rPr lang="en-US" sz="2000" b="1" dirty="0" err="1">
                <a:solidFill>
                  <a:srgbClr val="FF0000"/>
                </a:solidFill>
                <a:latin typeface="Arial" panose="020B0604020202020204" pitchFamily="34" charset="0"/>
              </a:rPr>
              <a:t>Quản</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trị</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nội</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bộ</a:t>
            </a:r>
            <a:r>
              <a:rPr lang="en-US" sz="2000" b="1" dirty="0">
                <a:solidFill>
                  <a:srgbClr val="FF0000"/>
                </a:solidFill>
                <a:latin typeface="Arial" panose="020B0604020202020204" pitchFamily="34" charset="0"/>
              </a:rPr>
              <a:t> và </a:t>
            </a:r>
            <a:r>
              <a:rPr lang="en-US" sz="2000" b="1" dirty="0" err="1">
                <a:solidFill>
                  <a:srgbClr val="FF0000"/>
                </a:solidFill>
                <a:latin typeface="Arial" panose="020B0604020202020204" pitchFamily="34" charset="0"/>
              </a:rPr>
              <a:t>hiện</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đại</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hóa</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hệ</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thống</a:t>
            </a:r>
            <a:r>
              <a:rPr lang="en-US" sz="2000" b="1" dirty="0">
                <a:solidFill>
                  <a:srgbClr val="FF0000"/>
                </a:solidFill>
                <a:latin typeface="Arial" panose="020B0604020202020204" pitchFamily="34" charset="0"/>
              </a:rPr>
              <a:t> VT&amp;CNTT. </a:t>
            </a:r>
          </a:p>
          <a:p>
            <a:pPr marL="285750" lvl="1" algn="just">
              <a:spcBef>
                <a:spcPts val="600"/>
              </a:spcBef>
              <a:spcAft>
                <a:spcPts val="600"/>
              </a:spcAft>
              <a:buFont typeface="Wingdings" charset="2"/>
              <a:buChar char="ü"/>
              <a:tabLst>
                <a:tab pos="357188" algn="l"/>
              </a:tabLst>
            </a:pPr>
            <a:r>
              <a:rPr lang="en-US" sz="2000" dirty="0">
                <a:solidFill>
                  <a:srgbClr val="164397"/>
                </a:solidFill>
                <a:latin typeface="Arial" panose="020B0604020202020204" pitchFamily="34" charset="0"/>
              </a:rPr>
              <a:t>Ứng dụng công </a:t>
            </a:r>
            <a:r>
              <a:rPr lang="en-US" sz="2000" dirty="0" err="1">
                <a:solidFill>
                  <a:srgbClr val="164397"/>
                </a:solidFill>
                <a:latin typeface="Arial" panose="020B0604020202020204" pitchFamily="34" charset="0"/>
              </a:rPr>
              <a:t>nghệ</a:t>
            </a:r>
            <a:r>
              <a:rPr lang="en-US" sz="2000" dirty="0">
                <a:solidFill>
                  <a:srgbClr val="164397"/>
                </a:solidFill>
                <a:latin typeface="Arial" panose="020B0604020202020204" pitchFamily="34" charset="0"/>
              </a:rPr>
              <a:t> BIM, công </a:t>
            </a:r>
            <a:r>
              <a:rPr lang="en-US" sz="2000" dirty="0" err="1">
                <a:solidFill>
                  <a:srgbClr val="164397"/>
                </a:solidFill>
                <a:latin typeface="Arial" panose="020B0604020202020204" pitchFamily="34" charset="0"/>
              </a:rPr>
              <a:t>nghệ</a:t>
            </a:r>
            <a:r>
              <a:rPr lang="en-US" sz="2000" dirty="0">
                <a:solidFill>
                  <a:srgbClr val="164397"/>
                </a:solidFill>
                <a:latin typeface="Arial" panose="020B0604020202020204" pitchFamily="34" charset="0"/>
              </a:rPr>
              <a:t> 3D </a:t>
            </a:r>
            <a:r>
              <a:rPr lang="en-US" sz="2000" dirty="0" err="1">
                <a:solidFill>
                  <a:srgbClr val="164397"/>
                </a:solidFill>
                <a:latin typeface="Arial" panose="020B0604020202020204" pitchFamily="34" charset="0"/>
              </a:rPr>
              <a:t>trong</a:t>
            </a:r>
            <a:r>
              <a:rPr lang="en-US" sz="2000" dirty="0">
                <a:solidFill>
                  <a:srgbClr val="164397"/>
                </a:solidFill>
                <a:latin typeface="Arial" panose="020B0604020202020204" pitchFamily="34" charset="0"/>
              </a:rPr>
              <a:t> công </a:t>
            </a:r>
            <a:r>
              <a:rPr lang="en-US" sz="2000" dirty="0" err="1">
                <a:solidFill>
                  <a:srgbClr val="164397"/>
                </a:solidFill>
                <a:latin typeface="Arial" panose="020B0604020202020204" pitchFamily="34" charset="0"/>
              </a:rPr>
              <a:t>tác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quản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lý</a:t>
            </a:r>
            <a:r>
              <a:rPr lang="en-US" sz="2000" dirty="0">
                <a:solidFill>
                  <a:srgbClr val="164397"/>
                </a:solidFill>
                <a:latin typeface="Arial" panose="020B0604020202020204" pitchFamily="34" charset="0"/>
              </a:rPr>
              <a:t> ĐTXD.</a:t>
            </a:r>
          </a:p>
          <a:p>
            <a:pPr marL="285750" lvl="1"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Chuyển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đổi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hệ</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thống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quản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lý</a:t>
            </a:r>
            <a:r>
              <a:rPr lang="en-US" sz="2000" dirty="0">
                <a:solidFill>
                  <a:srgbClr val="164397"/>
                </a:solidFill>
                <a:latin typeface="Arial" panose="020B0604020202020204" pitchFamily="34" charset="0"/>
              </a:rPr>
              <a:t> văn </a:t>
            </a:r>
            <a:r>
              <a:rPr lang="en-US" sz="2000" dirty="0" err="1">
                <a:solidFill>
                  <a:srgbClr val="164397"/>
                </a:solidFill>
                <a:latin typeface="Arial" panose="020B0604020202020204" pitchFamily="34" charset="0"/>
              </a:rPr>
              <a:t>bản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nội</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bộ</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từ</a:t>
            </a:r>
            <a:r>
              <a:rPr lang="en-US" sz="2000" dirty="0">
                <a:solidFill>
                  <a:srgbClr val="164397"/>
                </a:solidFill>
                <a:latin typeface="Arial" panose="020B0604020202020204" pitchFamily="34" charset="0"/>
              </a:rPr>
              <a:t> E-Office sang Digital Office.</a:t>
            </a:r>
          </a:p>
          <a:p>
            <a:pPr marL="285750" lvl="1"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Nâng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cấp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hệ</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thống</a:t>
            </a:r>
            <a:r>
              <a:rPr lang="en-US" sz="2000" dirty="0">
                <a:solidFill>
                  <a:srgbClr val="164397"/>
                </a:solidFill>
                <a:latin typeface="Arial" panose="020B0604020202020204" pitchFamily="34" charset="0"/>
              </a:rPr>
              <a:t> VT&amp;CNTT </a:t>
            </a:r>
            <a:r>
              <a:rPr lang="en-US" sz="2000" dirty="0" err="1">
                <a:solidFill>
                  <a:srgbClr val="164397"/>
                </a:solidFill>
                <a:latin typeface="Arial" panose="020B0604020202020204" pitchFamily="34" charset="0"/>
              </a:rPr>
              <a:t>đảm</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bảo</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hạ</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tầng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cho</a:t>
            </a:r>
            <a:r>
              <a:rPr lang="en-US" sz="2000" dirty="0">
                <a:solidFill>
                  <a:srgbClr val="164397"/>
                </a:solidFill>
                <a:latin typeface="Arial" panose="020B0604020202020204" pitchFamily="34" charset="0"/>
              </a:rPr>
              <a:t> các ứng dụng </a:t>
            </a:r>
            <a:r>
              <a:rPr lang="en-US" sz="2000" dirty="0" err="1">
                <a:solidFill>
                  <a:srgbClr val="164397"/>
                </a:solidFill>
                <a:latin typeface="Arial" panose="020B0604020202020204" pitchFamily="34" charset="0"/>
              </a:rPr>
              <a:t>chuyển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đổi</a:t>
            </a:r>
            <a:r>
              <a:rPr lang="en-US" sz="2000" dirty="0">
                <a:solidFill>
                  <a:srgbClr val="164397"/>
                </a:solidFill>
                <a:latin typeface="Arial" panose="020B0604020202020204" pitchFamily="34" charset="0"/>
              </a:rPr>
              <a:t> số.</a:t>
            </a:r>
          </a:p>
          <a:p>
            <a:pPr marL="285750" indent="-285750" algn="just">
              <a:spcBef>
                <a:spcPts val="600"/>
              </a:spcBef>
              <a:spcAft>
                <a:spcPts val="600"/>
              </a:spcAft>
              <a:buFont typeface="Wingdings" charset="2"/>
              <a:buChar char="q"/>
              <a:tabLst>
                <a:tab pos="357188" algn="l"/>
              </a:tabLst>
            </a:pPr>
            <a:endParaRPr lang="en-US" sz="20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12072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4. EVN VÀ QUÁ TRÌNH CHUYỂN ĐỔI SỐ</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 y="1069841"/>
            <a:ext cx="797052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ts val="600"/>
              </a:spcBef>
              <a:spcAft>
                <a:spcPts val="600"/>
              </a:spcAft>
              <a:buFont typeface="Wingdings" charset="2"/>
              <a:buChar char="q"/>
              <a:tabLst>
                <a:tab pos="357188" algn="l"/>
              </a:tabLst>
            </a:pPr>
            <a:r>
              <a:rPr lang="en-US" altLang="vi-VN" sz="2000" b="1" dirty="0" err="1">
                <a:solidFill>
                  <a:srgbClr val="FF0000"/>
                </a:solidFill>
                <a:latin typeface="Arial" panose="020B0604020202020204" pitchFamily="34" charset="0"/>
              </a:rPr>
              <a:t>Giải</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pháp</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chuyển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đổi</a:t>
            </a:r>
            <a:r>
              <a:rPr lang="en-US" altLang="vi-VN" sz="2000" b="1" dirty="0">
                <a:solidFill>
                  <a:srgbClr val="FF0000"/>
                </a:solidFill>
                <a:latin typeface="Arial" panose="020B0604020202020204" pitchFamily="34" charset="0"/>
              </a:rPr>
              <a:t> số </a:t>
            </a:r>
            <a:r>
              <a:rPr lang="en-US" sz="2000" b="1" dirty="0" err="1">
                <a:solidFill>
                  <a:srgbClr val="FF0000"/>
                </a:solidFill>
                <a:latin typeface="Arial" panose="020B0604020202020204" pitchFamily="34" charset="0"/>
              </a:rPr>
              <a:t>giai</a:t>
            </a:r>
            <a:r>
              <a:rPr lang="en-US" sz="2000" b="1" dirty="0">
                <a:solidFill>
                  <a:srgbClr val="FF0000"/>
                </a:solidFill>
                <a:latin typeface="Arial" panose="020B0604020202020204" pitchFamily="34" charset="0"/>
              </a:rPr>
              <a:t> </a:t>
            </a:r>
            <a:r>
              <a:rPr lang="en-US" sz="2000" b="1" dirty="0" err="1">
                <a:solidFill>
                  <a:srgbClr val="FF0000"/>
                </a:solidFill>
                <a:latin typeface="Arial" panose="020B0604020202020204" pitchFamily="34" charset="0"/>
              </a:rPr>
              <a:t>đoạn</a:t>
            </a:r>
            <a:r>
              <a:rPr lang="en-US" sz="2000" b="1" dirty="0">
                <a:solidFill>
                  <a:srgbClr val="FF0000"/>
                </a:solidFill>
                <a:latin typeface="Arial" panose="020B0604020202020204" pitchFamily="34" charset="0"/>
              </a:rPr>
              <a:t> 2021 – 2025</a:t>
            </a:r>
            <a:r>
              <a:rPr lang="en-US" altLang="vi-VN" sz="2000" b="1" dirty="0">
                <a:solidFill>
                  <a:srgbClr val="FF0000"/>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en-US" altLang="vi-VN" sz="2000" dirty="0" err="1">
                <a:solidFill>
                  <a:srgbClr val="164397"/>
                </a:solidFill>
                <a:latin typeface="Arial" panose="020B0604020202020204" pitchFamily="34" charset="0"/>
              </a:rPr>
              <a:t>Tiế</a:t>
            </a:r>
            <a:r>
              <a:rPr lang="vi-VN" altLang="vi-VN" sz="2000" dirty="0">
                <a:solidFill>
                  <a:srgbClr val="164397"/>
                </a:solidFill>
                <a:latin typeface="Arial" panose="020B0604020202020204" pitchFamily="34" charset="0"/>
              </a:rPr>
              <a:t>p </a:t>
            </a:r>
            <a:r>
              <a:rPr lang="vi-VN" altLang="vi-VN" sz="2000" dirty="0" err="1">
                <a:solidFill>
                  <a:srgbClr val="164397"/>
                </a:solidFill>
                <a:latin typeface="Arial" panose="020B0604020202020204" pitchFamily="34" charset="0"/>
              </a:rPr>
              <a:t>tục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đổi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nhận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thức</a:t>
            </a:r>
            <a:r>
              <a:rPr lang="vi-VN" altLang="vi-VN" sz="2000" dirty="0">
                <a:solidFill>
                  <a:srgbClr val="164397"/>
                </a:solidFill>
                <a:latin typeface="Arial" panose="020B0604020202020204" pitchFamily="34" charset="0"/>
              </a:rPr>
              <a:t> cho </a:t>
            </a:r>
            <a:r>
              <a:rPr lang="vi-VN" altLang="vi-VN" sz="2000" dirty="0" err="1">
                <a:solidFill>
                  <a:srgbClr val="164397"/>
                </a:solidFill>
                <a:latin typeface="Arial" panose="020B0604020202020204" pitchFamily="34" charset="0"/>
              </a:rPr>
              <a:t>toàn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bộ</a:t>
            </a:r>
            <a:r>
              <a:rPr lang="vi-VN" altLang="vi-VN" sz="2000" dirty="0">
                <a:solidFill>
                  <a:srgbClr val="164397"/>
                </a:solidFill>
                <a:latin typeface="Arial" panose="020B0604020202020204" pitchFamily="34" charset="0"/>
              </a:rPr>
              <a:t> CBCNV trong </a:t>
            </a:r>
            <a:r>
              <a:rPr lang="vi-VN" altLang="vi-VN" sz="2000" dirty="0" err="1">
                <a:solidFill>
                  <a:srgbClr val="164397"/>
                </a:solidFill>
                <a:latin typeface="Arial" panose="020B0604020202020204" pitchFamily="34" charset="0"/>
              </a:rPr>
              <a:t>Tập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đoàn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cùng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chuyển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dịch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làm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việc</a:t>
            </a:r>
            <a:r>
              <a:rPr lang="vi-VN" altLang="vi-VN" sz="2000" dirty="0">
                <a:solidFill>
                  <a:srgbClr val="164397"/>
                </a:solidFill>
                <a:latin typeface="Arial" panose="020B0604020202020204" pitchFamily="34" charset="0"/>
              </a:rPr>
              <a:t> trên không gian </a:t>
            </a:r>
            <a:r>
              <a:rPr lang="vi-VN" altLang="vi-VN" sz="2000" dirty="0" err="1">
                <a:solidFill>
                  <a:srgbClr val="164397"/>
                </a:solidFill>
                <a:latin typeface="Arial" panose="020B0604020202020204" pitchFamily="34" charset="0"/>
              </a:rPr>
              <a:t>số</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hình</a:t>
            </a:r>
            <a:r>
              <a:rPr lang="en-US" altLang="vi-VN" sz="2000" dirty="0">
                <a:solidFill>
                  <a:srgbClr val="164397"/>
                </a:solidFill>
                <a:latin typeface="Arial" panose="020B0604020202020204" pitchFamily="34" charset="0"/>
              </a:rPr>
              <a:t> </a:t>
            </a:r>
            <a:r>
              <a:rPr lang="en-US" altLang="vi-VN" sz="2000" dirty="0" err="1">
                <a:solidFill>
                  <a:srgbClr val="164397"/>
                </a:solidFill>
                <a:latin typeface="Arial" panose="020B0604020202020204" pitchFamily="34" charset="0"/>
              </a:rPr>
              <a:t>thành</a:t>
            </a:r>
            <a:r>
              <a:rPr lang="en-US" altLang="vi-VN" sz="2000" dirty="0">
                <a:solidFill>
                  <a:srgbClr val="164397"/>
                </a:solidFill>
                <a:latin typeface="Arial" panose="020B0604020202020204" pitchFamily="34" charset="0"/>
              </a:rPr>
              <a:t> văn </a:t>
            </a:r>
            <a:r>
              <a:rPr lang="en-US" altLang="vi-VN" sz="2000" dirty="0" err="1">
                <a:solidFill>
                  <a:srgbClr val="164397"/>
                </a:solidFill>
                <a:latin typeface="Arial" panose="020B0604020202020204" pitchFamily="34" charset="0"/>
              </a:rPr>
              <a:t>hóa</a:t>
            </a:r>
            <a:r>
              <a:rPr lang="en-US" altLang="vi-VN" sz="2000" dirty="0">
                <a:solidFill>
                  <a:srgbClr val="164397"/>
                </a:solidFill>
                <a:latin typeface="Arial" panose="020B0604020202020204" pitchFamily="34" charset="0"/>
              </a:rPr>
              <a:t> số </a:t>
            </a:r>
            <a:r>
              <a:rPr lang="en-US" altLang="vi-VN" sz="2000" dirty="0" err="1">
                <a:solidFill>
                  <a:srgbClr val="164397"/>
                </a:solidFill>
                <a:latin typeface="Arial" panose="020B0604020202020204" pitchFamily="34" charset="0"/>
              </a:rPr>
              <a:t>tại</a:t>
            </a:r>
            <a:r>
              <a:rPr lang="en-US" altLang="vi-VN" sz="2000" dirty="0">
                <a:solidFill>
                  <a:srgbClr val="164397"/>
                </a:solidFill>
                <a:latin typeface="Arial" panose="020B0604020202020204" pitchFamily="34" charset="0"/>
              </a:rPr>
              <a:t> EVN.</a:t>
            </a:r>
            <a:endParaRPr lang="vi-VN" altLang="vi-VN" sz="2000" dirty="0">
              <a:solidFill>
                <a:srgbClr val="164397"/>
              </a:solidFill>
              <a:latin typeface="Arial" panose="020B0604020202020204" pitchFamily="34" charset="0"/>
            </a:endParaRPr>
          </a:p>
          <a:p>
            <a:pPr marL="285750" indent="-285750" algn="just">
              <a:spcBef>
                <a:spcPts val="600"/>
              </a:spcBef>
              <a:spcAft>
                <a:spcPts val="600"/>
              </a:spcAft>
              <a:buFont typeface="Wingdings" charset="2"/>
              <a:buChar char="ü"/>
              <a:tabLst>
                <a:tab pos="357188" algn="l"/>
              </a:tabLst>
            </a:pPr>
            <a:r>
              <a:rPr lang="en-US" altLang="vi-VN" sz="2000" dirty="0">
                <a:solidFill>
                  <a:srgbClr val="164397"/>
                </a:solidFill>
                <a:latin typeface="Arial" panose="020B0604020202020204" pitchFamily="34" charset="0"/>
              </a:rPr>
              <a:t>X</a:t>
            </a:r>
            <a:r>
              <a:rPr lang="vi-VN" altLang="vi-VN" sz="2000" dirty="0">
                <a:solidFill>
                  <a:srgbClr val="164397"/>
                </a:solidFill>
                <a:latin typeface="Arial" panose="020B0604020202020204" pitchFamily="34" charset="0"/>
              </a:rPr>
              <a:t>ây </a:t>
            </a:r>
            <a:r>
              <a:rPr lang="vi-VN" altLang="vi-VN" sz="2000" dirty="0" err="1">
                <a:solidFill>
                  <a:srgbClr val="164397"/>
                </a:solidFill>
                <a:latin typeface="Arial" panose="020B0604020202020204" pitchFamily="34" charset="0"/>
              </a:rPr>
              <a:t>dựng</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kế</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hoạch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đảm</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bảo</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chuẩn</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bị</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đầy</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đủ</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nguồn</a:t>
            </a:r>
            <a:r>
              <a:rPr lang="vi-VN" altLang="vi-VN" sz="2000" dirty="0">
                <a:solidFill>
                  <a:srgbClr val="164397"/>
                </a:solidFill>
                <a:latin typeface="Arial" panose="020B0604020202020204" pitchFamily="34" charset="0"/>
              </a:rPr>
              <a:t> nhân </a:t>
            </a:r>
            <a:r>
              <a:rPr lang="vi-VN" altLang="vi-VN" sz="2000" dirty="0" err="1">
                <a:solidFill>
                  <a:srgbClr val="164397"/>
                </a:solidFill>
                <a:latin typeface="Arial" panose="020B0604020202020204" pitchFamily="34" charset="0"/>
              </a:rPr>
              <a:t>lực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đặc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biệt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đội</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ngũ</a:t>
            </a:r>
            <a:r>
              <a:rPr lang="vi-VN" altLang="vi-VN" sz="2000" dirty="0">
                <a:solidFill>
                  <a:srgbClr val="164397"/>
                </a:solidFill>
                <a:latin typeface="Arial" panose="020B0604020202020204" pitchFamily="34" charset="0"/>
              </a:rPr>
              <a:t> chuyên gia </a:t>
            </a:r>
            <a:r>
              <a:rPr lang="vi-VN" altLang="vi-VN" sz="2000" dirty="0" err="1">
                <a:solidFill>
                  <a:srgbClr val="164397"/>
                </a:solidFill>
                <a:latin typeface="Arial" panose="020B0604020202020204" pitchFamily="34" charset="0"/>
              </a:rPr>
              <a:t>có</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khả</a:t>
            </a:r>
            <a:r>
              <a:rPr lang="vi-VN" altLang="vi-VN" sz="2000" dirty="0">
                <a:solidFill>
                  <a:srgbClr val="164397"/>
                </a:solidFill>
                <a:latin typeface="Arial" panose="020B0604020202020204" pitchFamily="34" charset="0"/>
              </a:rPr>
              <a:t> năng phân </a:t>
            </a:r>
            <a:r>
              <a:rPr lang="vi-VN" altLang="vi-VN" sz="2000" dirty="0" err="1">
                <a:solidFill>
                  <a:srgbClr val="164397"/>
                </a:solidFill>
                <a:latin typeface="Arial" panose="020B0604020202020204" pitchFamily="34" charset="0"/>
              </a:rPr>
              <a:t>tích</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và</a:t>
            </a:r>
            <a:r>
              <a:rPr lang="vi-VN" altLang="vi-VN" sz="2000" dirty="0">
                <a:solidFill>
                  <a:srgbClr val="164397"/>
                </a:solidFill>
                <a:latin typeface="Arial" panose="020B0604020202020204" pitchFamily="34" charset="0"/>
              </a:rPr>
              <a:t> ra </a:t>
            </a:r>
            <a:r>
              <a:rPr lang="vi-VN" altLang="vi-VN" sz="2000" dirty="0" err="1">
                <a:solidFill>
                  <a:srgbClr val="164397"/>
                </a:solidFill>
                <a:latin typeface="Arial" panose="020B0604020202020204" pitchFamily="34" charset="0"/>
              </a:rPr>
              <a:t>quyết</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định</a:t>
            </a:r>
            <a:r>
              <a:rPr lang="vi-VN" altLang="vi-VN" sz="2000" dirty="0">
                <a:solidFill>
                  <a:srgbClr val="164397"/>
                </a:solidFill>
                <a:latin typeface="Arial" panose="020B0604020202020204" pitchFamily="34" charset="0"/>
              </a:rPr>
              <a:t> trong </a:t>
            </a:r>
            <a:r>
              <a:rPr lang="vi-VN" altLang="vi-VN" sz="2000" dirty="0" err="1">
                <a:solidFill>
                  <a:srgbClr val="164397"/>
                </a:solidFill>
                <a:latin typeface="Arial" panose="020B0604020202020204" pitchFamily="34" charset="0"/>
              </a:rPr>
              <a:t>tác</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nghiệp</a:t>
            </a:r>
            <a:r>
              <a:rPr lang="vi-VN" altLang="vi-VN" sz="2000" dirty="0">
                <a:solidFill>
                  <a:srgbClr val="164397"/>
                </a:solidFill>
                <a:latin typeface="Arial" panose="020B0604020202020204" pitchFamily="34" charset="0"/>
              </a:rPr>
              <a:t> </a:t>
            </a:r>
            <a:r>
              <a:rPr lang="vi-VN" altLang="vi-VN" sz="2000" dirty="0" err="1">
                <a:solidFill>
                  <a:srgbClr val="164397"/>
                </a:solidFill>
                <a:latin typeface="Arial" panose="020B0604020202020204" pitchFamily="34" charset="0"/>
              </a:rPr>
              <a:t>số</a:t>
            </a:r>
            <a:r>
              <a:rPr lang="en-US" altLang="vi-VN" sz="2000" dirty="0">
                <a:solidFill>
                  <a:srgbClr val="164397"/>
                </a:solidFill>
                <a:latin typeface="Arial" panose="020B0604020202020204" pitchFamily="34" charset="0"/>
              </a:rPr>
              <a:t>.</a:t>
            </a:r>
          </a:p>
          <a:p>
            <a:pPr marL="285750" indent="-285750"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Xây</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dựng</a:t>
            </a:r>
            <a:r>
              <a:rPr lang="en-US" sz="2000" dirty="0">
                <a:solidFill>
                  <a:srgbClr val="164397"/>
                </a:solidFill>
                <a:latin typeface="Arial" panose="020B0604020202020204" pitchFamily="34" charset="0"/>
              </a:rPr>
              <a:t> các </a:t>
            </a:r>
            <a:r>
              <a:rPr lang="en-US" sz="2000" dirty="0" err="1">
                <a:solidFill>
                  <a:srgbClr val="164397"/>
                </a:solidFill>
                <a:latin typeface="Arial" panose="020B0604020202020204" pitchFamily="34" charset="0"/>
              </a:rPr>
              <a:t>chỉ</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tiêu</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đánh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giá</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mức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độ</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chuyển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đổi</a:t>
            </a:r>
            <a:r>
              <a:rPr lang="en-US" sz="2000" dirty="0">
                <a:solidFill>
                  <a:srgbClr val="164397"/>
                </a:solidFill>
                <a:latin typeface="Arial" panose="020B0604020202020204" pitchFamily="34" charset="0"/>
              </a:rPr>
              <a:t> số.</a:t>
            </a:r>
          </a:p>
          <a:p>
            <a:pPr marL="285750" indent="-285750"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Hoàn</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thiện</a:t>
            </a:r>
            <a:r>
              <a:rPr lang="en-US" sz="2000" dirty="0">
                <a:solidFill>
                  <a:srgbClr val="164397"/>
                </a:solidFill>
                <a:latin typeface="Arial" panose="020B0604020202020204" pitchFamily="34" charset="0"/>
              </a:rPr>
              <a:t> và </a:t>
            </a:r>
            <a:r>
              <a:rPr lang="en-US" sz="2000" dirty="0" err="1">
                <a:solidFill>
                  <a:srgbClr val="164397"/>
                </a:solidFill>
                <a:latin typeface="Arial" panose="020B0604020202020204" pitchFamily="34" charset="0"/>
              </a:rPr>
              <a:t>xây</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dựng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quy</a:t>
            </a:r>
            <a:r>
              <a:rPr lang="en-US" sz="2000" dirty="0">
                <a:solidFill>
                  <a:srgbClr val="164397"/>
                </a:solidFill>
                <a:latin typeface="Arial" panose="020B0604020202020204" pitchFamily="34" charset="0"/>
              </a:rPr>
              <a:t> trình </a:t>
            </a:r>
            <a:r>
              <a:rPr lang="en-US" sz="2000" dirty="0" err="1">
                <a:solidFill>
                  <a:srgbClr val="164397"/>
                </a:solidFill>
                <a:latin typeface="Arial" panose="020B0604020202020204" pitchFamily="34" charset="0"/>
              </a:rPr>
              <a:t>nghiệp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vụ</a:t>
            </a:r>
            <a:r>
              <a:rPr lang="en-US" sz="2000" dirty="0">
                <a:solidFill>
                  <a:srgbClr val="164397"/>
                </a:solidFill>
                <a:latin typeface="Arial" panose="020B0604020202020204" pitchFamily="34" charset="0"/>
              </a:rPr>
              <a:t> số</a:t>
            </a:r>
          </a:p>
          <a:p>
            <a:pPr marL="285750" indent="-285750"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Tiếp</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tục</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đẩy</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mạnh</a:t>
            </a:r>
            <a:r>
              <a:rPr lang="en-US" sz="2000" dirty="0">
                <a:solidFill>
                  <a:srgbClr val="164397"/>
                </a:solidFill>
                <a:latin typeface="Arial" panose="020B0604020202020204" pitchFamily="34" charset="0"/>
              </a:rPr>
              <a:t> các </a:t>
            </a:r>
            <a:r>
              <a:rPr lang="en-US" sz="2000" dirty="0" err="1">
                <a:solidFill>
                  <a:srgbClr val="164397"/>
                </a:solidFill>
                <a:latin typeface="Arial" panose="020B0604020202020204" pitchFamily="34" charset="0"/>
              </a:rPr>
              <a:t>đề</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án</a:t>
            </a:r>
            <a:r>
              <a:rPr lang="en-US" sz="2000" dirty="0">
                <a:solidFill>
                  <a:srgbClr val="164397"/>
                </a:solidFill>
                <a:latin typeface="Arial" panose="020B0604020202020204" pitchFamily="34" charset="0"/>
              </a:rPr>
              <a:t> ứng dụng các </a:t>
            </a:r>
            <a:r>
              <a:rPr lang="en-US" sz="2000" dirty="0" err="1">
                <a:solidFill>
                  <a:srgbClr val="164397"/>
                </a:solidFill>
                <a:latin typeface="Arial" panose="020B0604020202020204" pitchFamily="34" charset="0"/>
              </a:rPr>
              <a:t>thành</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tựu</a:t>
            </a:r>
            <a:r>
              <a:rPr lang="en-US" sz="2000" dirty="0">
                <a:solidFill>
                  <a:srgbClr val="164397"/>
                </a:solidFill>
                <a:latin typeface="Arial" panose="020B0604020202020204" pitchFamily="34" charset="0"/>
              </a:rPr>
              <a:t> CMCN 4.0 </a:t>
            </a:r>
            <a:r>
              <a:rPr lang="en-US" sz="2000" dirty="0" err="1">
                <a:solidFill>
                  <a:srgbClr val="164397"/>
                </a:solidFill>
                <a:latin typeface="Arial" panose="020B0604020202020204" pitchFamily="34" charset="0"/>
              </a:rPr>
              <a:t>vào</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hoạt</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động</a:t>
            </a:r>
            <a:r>
              <a:rPr lang="en-US" sz="2000" dirty="0">
                <a:solidFill>
                  <a:srgbClr val="164397"/>
                </a:solidFill>
                <a:latin typeface="Arial" panose="020B0604020202020204" pitchFamily="34" charset="0"/>
              </a:rPr>
              <a:t> SXKD. </a:t>
            </a:r>
            <a:endParaRPr lang="vi-VN" altLang="vi-VN" sz="2000" dirty="0">
              <a:solidFill>
                <a:srgbClr val="164397"/>
              </a:solidFill>
              <a:latin typeface="Arial" panose="020B0604020202020204" pitchFamily="34" charset="0"/>
            </a:endParaRPr>
          </a:p>
        </p:txBody>
      </p:sp>
      <p:pic>
        <p:nvPicPr>
          <p:cNvPr id="20" name="Picture 19" descr="A picture containing text, indoor, ceiling, office&#10;&#10;Description automatically generated">
            <a:extLst>
              <a:ext uri="{FF2B5EF4-FFF2-40B4-BE49-F238E27FC236}">
                <a16:creationId xmlns:a16="http://schemas.microsoft.com/office/drawing/2014/main" id="{418F1726-CF4F-4B07-8E21-BFD1FBF86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1073366"/>
            <a:ext cx="3810000" cy="2526632"/>
          </a:xfrm>
          <a:prstGeom prst="rect">
            <a:avLst/>
          </a:prstGeom>
        </p:spPr>
      </p:pic>
      <p:pic>
        <p:nvPicPr>
          <p:cNvPr id="22" name="Picture 21" descr="A picture containing indoor, ceiling, transport&#10;&#10;Description automatically generated">
            <a:extLst>
              <a:ext uri="{FF2B5EF4-FFF2-40B4-BE49-F238E27FC236}">
                <a16:creationId xmlns:a16="http://schemas.microsoft.com/office/drawing/2014/main" id="{FF1942D2-6AA0-4C6E-BC21-F400DEF4A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5500" y="3852291"/>
            <a:ext cx="3530600" cy="2259584"/>
          </a:xfrm>
          <a:prstGeom prst="rect">
            <a:avLst/>
          </a:prstGeom>
        </p:spPr>
      </p:pic>
    </p:spTree>
    <p:extLst>
      <p:ext uri="{BB962C8B-B14F-4D97-AF65-F5344CB8AC3E}">
        <p14:creationId xmlns:p14="http://schemas.microsoft.com/office/powerpoint/2010/main" val="62922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sp>
        <p:nvSpPr>
          <p:cNvPr id="14" name="AutoShape 36">
            <a:extLst>
              <a:ext uri="{FF2B5EF4-FFF2-40B4-BE49-F238E27FC236}">
                <a16:creationId xmlns:a16="http://schemas.microsoft.com/office/drawing/2014/main" id="{E9E7EEF2-9B94-4D76-B070-36607333D75E}"/>
              </a:ext>
            </a:extLst>
          </p:cNvPr>
          <p:cNvSpPr>
            <a:spLocks noChangeArrowheads="1"/>
          </p:cNvSpPr>
          <p:nvPr/>
        </p:nvSpPr>
        <p:spPr bwMode="blackWhite">
          <a:xfrm>
            <a:off x="990600" y="250211"/>
            <a:ext cx="90678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NỘI DUNG</a:t>
            </a:r>
          </a:p>
        </p:txBody>
      </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8" name="Diagram 17">
            <a:extLst>
              <a:ext uri="{FF2B5EF4-FFF2-40B4-BE49-F238E27FC236}">
                <a16:creationId xmlns:a16="http://schemas.microsoft.com/office/drawing/2014/main" id="{AB862F0B-B410-43D2-A63E-F0617E4D1AE4}"/>
              </a:ext>
            </a:extLst>
          </p:cNvPr>
          <p:cNvGraphicFramePr/>
          <p:nvPr>
            <p:extLst>
              <p:ext uri="{D42A27DB-BD31-4B8C-83A1-F6EECF244321}">
                <p14:modId xmlns:p14="http://schemas.microsoft.com/office/powerpoint/2010/main" val="1769751946"/>
              </p:ext>
            </p:extLst>
          </p:nvPr>
        </p:nvGraphicFramePr>
        <p:xfrm>
          <a:off x="2058773" y="2737633"/>
          <a:ext cx="9144000" cy="144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7608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2C028368-72CF-4FBD-A5F5-8EF6FD340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1702712"/>
            <a:ext cx="3762375" cy="3762375"/>
          </a:xfrm>
          <a:prstGeom prst="rect">
            <a:avLst/>
          </a:prstGeom>
        </p:spPr>
      </p:pic>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5. KẾT LUẬN</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276600" y="914400"/>
            <a:ext cx="8686800"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ts val="600"/>
              </a:spcBef>
              <a:spcAft>
                <a:spcPts val="600"/>
              </a:spcAft>
              <a:buFont typeface="Wingdings" charset="2"/>
              <a:buChar char="ü"/>
              <a:tabLst>
                <a:tab pos="357188" algn="l"/>
              </a:tabLst>
            </a:pPr>
            <a:r>
              <a:rPr lang="en-US" sz="1900" dirty="0" err="1">
                <a:solidFill>
                  <a:srgbClr val="164397"/>
                </a:solidFill>
                <a:latin typeface="Arial" panose="020B0604020202020204" pitchFamily="34" charset="0"/>
              </a:rPr>
              <a:t>Được</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sự</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quan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tâm</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lãnh</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đạo</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chỉ</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đạo</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của</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Đảng</a:t>
            </a:r>
            <a:r>
              <a:rPr lang="en-US" sz="1900" dirty="0">
                <a:solidFill>
                  <a:srgbClr val="164397"/>
                </a:solidFill>
                <a:latin typeface="Arial" panose="020B0604020202020204" pitchFamily="34" charset="0"/>
              </a:rPr>
              <a:t> và </a:t>
            </a:r>
            <a:r>
              <a:rPr lang="en-US" sz="1900" dirty="0" err="1">
                <a:solidFill>
                  <a:srgbClr val="164397"/>
                </a:solidFill>
                <a:latin typeface="Arial" panose="020B0604020202020204" pitchFamily="34" charset="0"/>
              </a:rPr>
              <a:t>Chính</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phủ</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sự</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cố</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gắng</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của</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toàn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thể</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cán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bộ</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đảng</a:t>
            </a:r>
            <a:r>
              <a:rPr lang="en-US" sz="1900" dirty="0">
                <a:solidFill>
                  <a:srgbClr val="164397"/>
                </a:solidFill>
                <a:latin typeface="Arial" panose="020B0604020202020204" pitchFamily="34" charset="0"/>
              </a:rPr>
              <a:t> viên, công </a:t>
            </a:r>
            <a:r>
              <a:rPr lang="en-US" sz="1900" dirty="0" err="1">
                <a:solidFill>
                  <a:srgbClr val="164397"/>
                </a:solidFill>
                <a:latin typeface="Arial" panose="020B0604020202020204" pitchFamily="34" charset="0"/>
              </a:rPr>
              <a:t>nhân</a:t>
            </a:r>
            <a:r>
              <a:rPr lang="en-US" sz="1900" dirty="0">
                <a:solidFill>
                  <a:srgbClr val="164397"/>
                </a:solidFill>
                <a:latin typeface="Arial" panose="020B0604020202020204" pitchFamily="34" charset="0"/>
              </a:rPr>
              <a:t> viên, EVN </a:t>
            </a:r>
            <a:r>
              <a:rPr lang="en-US" sz="1900" dirty="0" err="1">
                <a:solidFill>
                  <a:srgbClr val="164397"/>
                </a:solidFill>
                <a:latin typeface="Arial" panose="020B0604020202020204" pitchFamily="34" charset="0"/>
              </a:rPr>
              <a:t>đã</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hoàn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thành</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tốt</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nhiệm</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vụ</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được</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giao</a:t>
            </a:r>
            <a:r>
              <a:rPr lang="en-US" sz="1900" dirty="0">
                <a:solidFill>
                  <a:srgbClr val="164397"/>
                </a:solidFill>
                <a:latin typeface="Arial" panose="020B0604020202020204" pitchFamily="34" charset="0"/>
              </a:rPr>
              <a:t> </a:t>
            </a:r>
            <a:r>
              <a:rPr lang="sv-FI" sz="1900" dirty="0">
                <a:solidFill>
                  <a:srgbClr val="164397"/>
                </a:solidFill>
                <a:latin typeface="Arial" panose="020B0604020202020204" pitchFamily="34" charset="0"/>
              </a:rPr>
              <a:t>“</a:t>
            </a:r>
            <a:r>
              <a:rPr lang="sv-FI" sz="1900" b="1" i="1" dirty="0">
                <a:solidFill>
                  <a:srgbClr val="164397"/>
                </a:solidFill>
                <a:latin typeface="Arial" panose="020B0604020202020204" pitchFamily="34" charset="0"/>
              </a:rPr>
              <a:t>Giữ vai trò chính trong việc đảm bảo cung cấp điện ổn định, an toàn cho sự nghiệp phát triển kinh tế - xã hội của đất nước</a:t>
            </a:r>
            <a:r>
              <a:rPr lang="sv-FI"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tạo</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nền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tảng</a:t>
            </a:r>
            <a:r>
              <a:rPr lang="en-US" sz="1900" dirty="0">
                <a:solidFill>
                  <a:srgbClr val="164397"/>
                </a:solidFill>
                <a:latin typeface="Arial" panose="020B0604020202020204" pitchFamily="34" charset="0"/>
              </a:rPr>
              <a:t> và </a:t>
            </a:r>
            <a:r>
              <a:rPr lang="en-US" sz="1900" dirty="0" err="1">
                <a:solidFill>
                  <a:srgbClr val="164397"/>
                </a:solidFill>
                <a:latin typeface="Arial" panose="020B0604020202020204" pitchFamily="34" charset="0"/>
              </a:rPr>
              <a:t>động</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lực</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cho</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sự</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phát</a:t>
            </a:r>
            <a:r>
              <a:rPr lang="en-US" sz="1900" dirty="0">
                <a:solidFill>
                  <a:srgbClr val="164397"/>
                </a:solidFill>
                <a:latin typeface="Arial" panose="020B0604020202020204" pitchFamily="34" charset="0"/>
              </a:rPr>
              <a:t> triển </a:t>
            </a:r>
            <a:r>
              <a:rPr lang="en-US" sz="1900" dirty="0" err="1">
                <a:solidFill>
                  <a:srgbClr val="164397"/>
                </a:solidFill>
                <a:latin typeface="Arial" panose="020B0604020202020204" pitchFamily="34" charset="0"/>
              </a:rPr>
              <a:t>toàn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diện</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về</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mọi</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mặt</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của</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đất</a:t>
            </a:r>
            <a:r>
              <a:rPr lang="en-US" sz="1900" dirty="0">
                <a:solidFill>
                  <a:srgbClr val="164397"/>
                </a:solidFill>
                <a:latin typeface="Arial" panose="020B0604020202020204" pitchFamily="34" charset="0"/>
              </a:rPr>
              <a:t> </a:t>
            </a:r>
            <a:r>
              <a:rPr lang="en-US" sz="1900" dirty="0" err="1">
                <a:solidFill>
                  <a:srgbClr val="164397"/>
                </a:solidFill>
                <a:latin typeface="Arial" panose="020B0604020202020204" pitchFamily="34" charset="0"/>
              </a:rPr>
              <a:t>nước</a:t>
            </a:r>
            <a:r>
              <a:rPr lang="en-US" sz="1900" dirty="0">
                <a:solidFill>
                  <a:srgbClr val="164397"/>
                </a:solidFill>
                <a:latin typeface="Arial" panose="020B0604020202020204" pitchFamily="34" charset="0"/>
              </a:rPr>
              <a:t>. </a:t>
            </a:r>
            <a:endParaRPr lang="en-US" altLang="vi-VN" sz="1900" dirty="0">
              <a:solidFill>
                <a:srgbClr val="164397"/>
              </a:solidFill>
              <a:latin typeface="Arial" panose="020B0604020202020204" pitchFamily="34" charset="0"/>
            </a:endParaRPr>
          </a:p>
          <a:p>
            <a:pPr marL="285750" indent="-285750" algn="just">
              <a:spcBef>
                <a:spcPts val="600"/>
              </a:spcBef>
              <a:spcAft>
                <a:spcPts val="600"/>
              </a:spcAft>
              <a:buFont typeface="Wingdings" charset="2"/>
              <a:buChar char="ü"/>
              <a:tabLst>
                <a:tab pos="357188" algn="l"/>
              </a:tabLst>
            </a:pPr>
            <a:r>
              <a:rPr lang="vi-VN" altLang="vi-VN" sz="1900" dirty="0">
                <a:solidFill>
                  <a:srgbClr val="164397"/>
                </a:solidFill>
                <a:latin typeface="Arial" panose="020B0604020202020204" pitchFamily="34" charset="0"/>
              </a:rPr>
              <a:t>EVN </a:t>
            </a:r>
            <a:r>
              <a:rPr lang="vi-VN" altLang="vi-VN" sz="1900" dirty="0" err="1">
                <a:solidFill>
                  <a:srgbClr val="164397"/>
                </a:solidFill>
                <a:latin typeface="Arial" panose="020B0604020202020204" pitchFamily="34" charset="0"/>
              </a:rPr>
              <a:t>đánh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giá</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chuyển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đổi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số</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là</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một</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quá</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trình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với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đích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đến</a:t>
            </a:r>
            <a:r>
              <a:rPr lang="vi-VN" altLang="vi-VN" sz="1900" dirty="0">
                <a:solidFill>
                  <a:srgbClr val="164397"/>
                </a:solidFill>
                <a:latin typeface="Arial" panose="020B0604020202020204" pitchFamily="34" charset="0"/>
              </a:rPr>
              <a:t> EVN </a:t>
            </a:r>
            <a:r>
              <a:rPr lang="vi-VN" altLang="vi-VN" sz="1900" dirty="0" err="1">
                <a:solidFill>
                  <a:srgbClr val="164397"/>
                </a:solidFill>
                <a:latin typeface="Arial" panose="020B0604020202020204" pitchFamily="34" charset="0"/>
              </a:rPr>
              <a:t>là</a:t>
            </a:r>
            <a:r>
              <a:rPr lang="vi-VN" altLang="vi-VN" sz="1900" dirty="0">
                <a:solidFill>
                  <a:srgbClr val="164397"/>
                </a:solidFill>
                <a:latin typeface="Arial" panose="020B0604020202020204" pitchFamily="34" charset="0"/>
              </a:rPr>
              <a:t> doanh </a:t>
            </a:r>
            <a:r>
              <a:rPr lang="vi-VN" altLang="vi-VN" sz="1900" dirty="0" err="1">
                <a:solidFill>
                  <a:srgbClr val="164397"/>
                </a:solidFill>
                <a:latin typeface="Arial" panose="020B0604020202020204" pitchFamily="34" charset="0"/>
              </a:rPr>
              <a:t>nghiệp</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số</a:t>
            </a:r>
            <a:r>
              <a:rPr lang="vi-VN" altLang="vi-VN" sz="1900" dirty="0">
                <a:solidFill>
                  <a:srgbClr val="164397"/>
                </a:solidFill>
                <a:latin typeface="Arial" panose="020B0604020202020204" pitchFamily="34" charset="0"/>
              </a:rPr>
              <a:t>. Trong giai </a:t>
            </a:r>
            <a:r>
              <a:rPr lang="vi-VN" altLang="vi-VN" sz="1900" dirty="0" err="1">
                <a:solidFill>
                  <a:srgbClr val="164397"/>
                </a:solidFill>
                <a:latin typeface="Arial" panose="020B0604020202020204" pitchFamily="34" charset="0"/>
              </a:rPr>
              <a:t>đoạn</a:t>
            </a:r>
            <a:r>
              <a:rPr lang="vi-VN" altLang="vi-VN" sz="1900" dirty="0">
                <a:solidFill>
                  <a:srgbClr val="164397"/>
                </a:solidFill>
                <a:latin typeface="Arial" panose="020B0604020202020204" pitchFamily="34" charset="0"/>
              </a:rPr>
              <a:t> 2021 – 2025, EVN </a:t>
            </a:r>
            <a:r>
              <a:rPr lang="vi-VN" altLang="vi-VN" sz="1900" dirty="0" err="1">
                <a:solidFill>
                  <a:srgbClr val="164397"/>
                </a:solidFill>
                <a:latin typeface="Arial" panose="020B0604020202020204" pitchFamily="34" charset="0"/>
              </a:rPr>
              <a:t>phấn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đấu</a:t>
            </a:r>
            <a:r>
              <a:rPr lang="en-AU" altLang="vi-VN" sz="1900" dirty="0">
                <a:solidFill>
                  <a:srgbClr val="164397"/>
                </a:solidFill>
                <a:latin typeface="Arial" panose="020B0604020202020204" pitchFamily="34" charset="0"/>
              </a:rPr>
              <a:t>:</a:t>
            </a:r>
            <a:r>
              <a:rPr lang="vi-VN" altLang="vi-VN" sz="1900" dirty="0">
                <a:solidFill>
                  <a:srgbClr val="164397"/>
                </a:solidFill>
                <a:latin typeface="Arial" panose="020B0604020202020204" pitchFamily="34" charset="0"/>
              </a:rPr>
              <a:t> năm 2022 </a:t>
            </a:r>
            <a:r>
              <a:rPr lang="vi-VN" altLang="vi-VN" sz="1900" dirty="0" err="1">
                <a:solidFill>
                  <a:srgbClr val="164397"/>
                </a:solidFill>
                <a:latin typeface="Arial" panose="020B0604020202020204" pitchFamily="34" charset="0"/>
              </a:rPr>
              <a:t>hoàn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thành</a:t>
            </a:r>
            <a:r>
              <a:rPr lang="vi-VN" altLang="vi-VN" sz="1900" dirty="0">
                <a:solidFill>
                  <a:srgbClr val="164397"/>
                </a:solidFill>
                <a:latin typeface="Arial" panose="020B0604020202020204" pitchFamily="34" charset="0"/>
              </a:rPr>
              <a:t> cơ </a:t>
            </a:r>
            <a:r>
              <a:rPr lang="vi-VN" altLang="vi-VN" sz="1900" dirty="0" err="1">
                <a:solidFill>
                  <a:srgbClr val="164397"/>
                </a:solidFill>
                <a:latin typeface="Arial" panose="020B0604020202020204" pitchFamily="34" charset="0"/>
              </a:rPr>
              <a:t>bản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chuyển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đổi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số</a:t>
            </a:r>
            <a:r>
              <a:rPr lang="en-AU" altLang="vi-VN" sz="1900" dirty="0">
                <a:solidFill>
                  <a:srgbClr val="164397"/>
                </a:solidFill>
                <a:latin typeface="Arial" panose="020B0604020202020204" pitchFamily="34" charset="0"/>
              </a:rPr>
              <a:t>;</a:t>
            </a:r>
            <a:r>
              <a:rPr lang="vi-VN" altLang="vi-VN" sz="1900" dirty="0">
                <a:solidFill>
                  <a:srgbClr val="164397"/>
                </a:solidFill>
                <a:latin typeface="Arial" panose="020B0604020202020204" pitchFamily="34" charset="0"/>
              </a:rPr>
              <a:t> năm 2025 </a:t>
            </a:r>
            <a:r>
              <a:rPr lang="vi-VN" altLang="vi-VN" sz="1900" dirty="0" err="1">
                <a:solidFill>
                  <a:srgbClr val="164397"/>
                </a:solidFill>
                <a:latin typeface="Arial" panose="020B0604020202020204" pitchFamily="34" charset="0"/>
              </a:rPr>
              <a:t>trở</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thành</a:t>
            </a:r>
            <a:r>
              <a:rPr lang="vi-VN" altLang="vi-VN" sz="1900" dirty="0">
                <a:solidFill>
                  <a:srgbClr val="164397"/>
                </a:solidFill>
                <a:latin typeface="Arial" panose="020B0604020202020204" pitchFamily="34" charset="0"/>
              </a:rPr>
              <a:t> doanh </a:t>
            </a:r>
            <a:r>
              <a:rPr lang="vi-VN" altLang="vi-VN" sz="1900" dirty="0" err="1">
                <a:solidFill>
                  <a:srgbClr val="164397"/>
                </a:solidFill>
                <a:latin typeface="Arial" panose="020B0604020202020204" pitchFamily="34" charset="0"/>
              </a:rPr>
              <a:t>nghiệp</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hoạt</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động</a:t>
            </a:r>
            <a:r>
              <a:rPr lang="vi-VN" altLang="vi-VN" sz="1900" dirty="0">
                <a:solidFill>
                  <a:srgbClr val="164397"/>
                </a:solidFill>
                <a:latin typeface="Arial" panose="020B0604020202020204" pitchFamily="34" charset="0"/>
              </a:rPr>
              <a:t> trên môi </a:t>
            </a:r>
            <a:r>
              <a:rPr lang="vi-VN" altLang="vi-VN" sz="1900" dirty="0" err="1">
                <a:solidFill>
                  <a:srgbClr val="164397"/>
                </a:solidFill>
                <a:latin typeface="Arial" panose="020B0604020202020204" pitchFamily="34" charset="0"/>
              </a:rPr>
              <a:t>trường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số</a:t>
            </a:r>
            <a:r>
              <a:rPr lang="en-AU" altLang="vi-VN" sz="1900" dirty="0">
                <a:solidFill>
                  <a:srgbClr val="164397"/>
                </a:solidFill>
                <a:latin typeface="Arial" panose="020B0604020202020204" pitchFamily="34" charset="0"/>
              </a:rPr>
              <a:t>,</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đáp</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ứng</a:t>
            </a:r>
            <a:r>
              <a:rPr lang="vi-VN" altLang="vi-VN" sz="1900" dirty="0">
                <a:solidFill>
                  <a:srgbClr val="164397"/>
                </a:solidFill>
                <a:latin typeface="Arial" panose="020B0604020202020204" pitchFamily="34" charset="0"/>
              </a:rPr>
              <a:t> </a:t>
            </a:r>
            <a:r>
              <a:rPr lang="en-AU" altLang="vi-VN" sz="1900" dirty="0" err="1">
                <a:solidFill>
                  <a:srgbClr val="164397"/>
                </a:solidFill>
                <a:latin typeface="Arial" panose="020B0604020202020204" pitchFamily="34" charset="0"/>
              </a:rPr>
              <a:t>tốt</a:t>
            </a:r>
            <a:r>
              <a:rPr lang="en-AU"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mục</a:t>
            </a:r>
            <a:r>
              <a:rPr lang="vi-VN" altLang="vi-VN" sz="1900" dirty="0">
                <a:solidFill>
                  <a:srgbClr val="164397"/>
                </a:solidFill>
                <a:latin typeface="Arial" panose="020B0604020202020204" pitchFamily="34" charset="0"/>
              </a:rPr>
              <a:t> tiêu </a:t>
            </a:r>
            <a:r>
              <a:rPr lang="vi-VN" altLang="vi-VN" sz="1900" dirty="0" err="1">
                <a:solidFill>
                  <a:srgbClr val="164397"/>
                </a:solidFill>
                <a:latin typeface="Arial" panose="020B0604020202020204" pitchFamily="34" charset="0"/>
              </a:rPr>
              <a:t>đảm</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bảo</a:t>
            </a:r>
            <a:r>
              <a:rPr lang="vi-VN" altLang="vi-VN" sz="1900" dirty="0">
                <a:solidFill>
                  <a:srgbClr val="164397"/>
                </a:solidFill>
                <a:latin typeface="Arial" panose="020B0604020202020204" pitchFamily="34" charset="0"/>
              </a:rPr>
              <a:t> cung </a:t>
            </a:r>
            <a:r>
              <a:rPr lang="vi-VN" altLang="vi-VN" sz="1900" dirty="0" err="1">
                <a:solidFill>
                  <a:srgbClr val="164397"/>
                </a:solidFill>
                <a:latin typeface="Arial" panose="020B0604020202020204" pitchFamily="34" charset="0"/>
              </a:rPr>
              <a:t>ứng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điện</a:t>
            </a:r>
            <a:r>
              <a:rPr lang="vi-VN" altLang="vi-VN" sz="1900" dirty="0">
                <a:solidFill>
                  <a:srgbClr val="164397"/>
                </a:solidFill>
                <a:latin typeface="Arial" panose="020B0604020202020204" pitchFamily="34" charset="0"/>
              </a:rPr>
              <a:t> cho </a:t>
            </a:r>
            <a:r>
              <a:rPr lang="vi-VN" altLang="vi-VN" sz="1900" dirty="0" err="1">
                <a:solidFill>
                  <a:srgbClr val="164397"/>
                </a:solidFill>
                <a:latin typeface="Arial" panose="020B0604020202020204" pitchFamily="34" charset="0"/>
              </a:rPr>
              <a:t>phát</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triển</a:t>
            </a:r>
            <a:r>
              <a:rPr lang="vi-VN" altLang="vi-VN" sz="1900" dirty="0">
                <a:solidFill>
                  <a:srgbClr val="164397"/>
                </a:solidFill>
                <a:latin typeface="Arial" panose="020B0604020202020204" pitchFamily="34" charset="0"/>
              </a:rPr>
              <a:t> kinh </a:t>
            </a:r>
            <a:r>
              <a:rPr lang="vi-VN" altLang="vi-VN" sz="1900" dirty="0" err="1">
                <a:solidFill>
                  <a:srgbClr val="164397"/>
                </a:solidFill>
                <a:latin typeface="Arial" panose="020B0604020202020204" pitchFamily="34" charset="0"/>
              </a:rPr>
              <a:t>tế</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xã</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hội</a:t>
            </a:r>
            <a:r>
              <a:rPr lang="vi-VN" altLang="vi-VN" sz="1900" dirty="0">
                <a:solidFill>
                  <a:srgbClr val="164397"/>
                </a:solidFill>
                <a:latin typeface="Arial" panose="020B0604020202020204" pitchFamily="34" charset="0"/>
              </a:rPr>
              <a:t> giai </a:t>
            </a:r>
            <a:r>
              <a:rPr lang="vi-VN" altLang="vi-VN" sz="1900" dirty="0" err="1">
                <a:solidFill>
                  <a:srgbClr val="164397"/>
                </a:solidFill>
                <a:latin typeface="Arial" panose="020B0604020202020204" pitchFamily="34" charset="0"/>
              </a:rPr>
              <a:t>đoạn</a:t>
            </a:r>
            <a:r>
              <a:rPr lang="vi-VN" altLang="vi-VN" sz="1900" dirty="0">
                <a:solidFill>
                  <a:srgbClr val="164397"/>
                </a:solidFill>
                <a:latin typeface="Arial" panose="020B0604020202020204" pitchFamily="34" charset="0"/>
              </a:rPr>
              <a:t> 2021-2025. </a:t>
            </a:r>
          </a:p>
          <a:p>
            <a:pPr marL="285750" indent="-285750" algn="just">
              <a:spcBef>
                <a:spcPts val="600"/>
              </a:spcBef>
              <a:spcAft>
                <a:spcPts val="600"/>
              </a:spcAft>
              <a:buFont typeface="Wingdings" charset="2"/>
              <a:buChar char="ü"/>
              <a:tabLst>
                <a:tab pos="357188" algn="l"/>
              </a:tabLst>
            </a:pPr>
            <a:r>
              <a:rPr lang="vi-VN" altLang="vi-VN" sz="1900" dirty="0">
                <a:solidFill>
                  <a:srgbClr val="164397"/>
                </a:solidFill>
                <a:latin typeface="Arial" panose="020B0604020202020204" pitchFamily="34" charset="0"/>
              </a:rPr>
              <a:t>Tuân </a:t>
            </a:r>
            <a:r>
              <a:rPr lang="vi-VN" altLang="vi-VN" sz="1900" dirty="0" err="1">
                <a:solidFill>
                  <a:srgbClr val="164397"/>
                </a:solidFill>
                <a:latin typeface="Arial" panose="020B0604020202020204" pitchFamily="34" charset="0"/>
              </a:rPr>
              <a:t>thủ</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sự</a:t>
            </a:r>
            <a:r>
              <a:rPr lang="vi-VN"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lãnh</a:t>
            </a:r>
            <a:r>
              <a:rPr lang="en-US"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đạo</a:t>
            </a:r>
            <a:r>
              <a:rPr lang="en-US"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chỉ</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đạo</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của</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Đảng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Chính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phủ</a:t>
            </a:r>
            <a:r>
              <a:rPr lang="vi-VN" altLang="vi-VN" sz="1900" dirty="0">
                <a:solidFill>
                  <a:srgbClr val="164397"/>
                </a:solidFill>
                <a:latin typeface="Arial" panose="020B0604020202020204" pitchFamily="34" charset="0"/>
              </a:rPr>
              <a:t> trong </a:t>
            </a:r>
            <a:r>
              <a:rPr lang="vi-VN" altLang="vi-VN" sz="1900" dirty="0" err="1">
                <a:solidFill>
                  <a:srgbClr val="164397"/>
                </a:solidFill>
                <a:latin typeface="Arial" panose="020B0604020202020204" pitchFamily="34" charset="0"/>
              </a:rPr>
              <a:t>định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hướng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chuyển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đổi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số</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và</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đảm</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bảo</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đủ</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điện</a:t>
            </a:r>
            <a:r>
              <a:rPr lang="vi-VN" altLang="vi-VN" sz="1900" dirty="0">
                <a:solidFill>
                  <a:srgbClr val="164397"/>
                </a:solidFill>
                <a:latin typeface="Arial" panose="020B0604020202020204" pitchFamily="34" charset="0"/>
              </a:rPr>
              <a:t> cho </a:t>
            </a:r>
            <a:r>
              <a:rPr lang="vi-VN" altLang="vi-VN" sz="1900" dirty="0" err="1">
                <a:solidFill>
                  <a:srgbClr val="164397"/>
                </a:solidFill>
                <a:latin typeface="Arial" panose="020B0604020202020204" pitchFamily="34" charset="0"/>
              </a:rPr>
              <a:t>phát</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triển</a:t>
            </a:r>
            <a:r>
              <a:rPr lang="vi-VN" altLang="vi-VN" sz="1900" dirty="0">
                <a:solidFill>
                  <a:srgbClr val="164397"/>
                </a:solidFill>
                <a:latin typeface="Arial" panose="020B0604020202020204" pitchFamily="34" charset="0"/>
              </a:rPr>
              <a:t> kinh </a:t>
            </a:r>
            <a:r>
              <a:rPr lang="vi-VN" altLang="vi-VN" sz="1900" dirty="0" err="1">
                <a:solidFill>
                  <a:srgbClr val="164397"/>
                </a:solidFill>
                <a:latin typeface="Arial" panose="020B0604020202020204" pitchFamily="34" charset="0"/>
              </a:rPr>
              <a:t>tế</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xã</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hội</a:t>
            </a:r>
            <a:r>
              <a:rPr lang="vi-VN" altLang="vi-VN" sz="1900" dirty="0">
                <a:solidFill>
                  <a:srgbClr val="164397"/>
                </a:solidFill>
                <a:latin typeface="Arial" panose="020B0604020202020204" pitchFamily="34" charset="0"/>
              </a:rPr>
              <a:t>, EVN </a:t>
            </a:r>
            <a:r>
              <a:rPr lang="vi-VN" altLang="vi-VN" sz="1900" dirty="0" err="1">
                <a:solidFill>
                  <a:srgbClr val="164397"/>
                </a:solidFill>
                <a:latin typeface="Arial" panose="020B0604020202020204" pitchFamily="34" charset="0"/>
              </a:rPr>
              <a:t>tiếp</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tục</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chủ</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động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tìm</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kiếm</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và</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đề</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xuất</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các</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giải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pháp</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với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các</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bộ</a:t>
            </a:r>
            <a:r>
              <a:rPr lang="vi-VN" altLang="vi-VN" sz="1900" dirty="0">
                <a:solidFill>
                  <a:srgbClr val="164397"/>
                </a:solidFill>
                <a:latin typeface="Arial" panose="020B0604020202020204" pitchFamily="34" charset="0"/>
              </a:rPr>
              <a:t>, ban, </a:t>
            </a:r>
            <a:r>
              <a:rPr lang="vi-VN" altLang="vi-VN" sz="1900" dirty="0" err="1">
                <a:solidFill>
                  <a:srgbClr val="164397"/>
                </a:solidFill>
                <a:latin typeface="Arial" panose="020B0604020202020204" pitchFamily="34" charset="0"/>
              </a:rPr>
              <a:t>ngành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nhằm</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tháo</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gỡ</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các</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khó</a:t>
            </a:r>
            <a:r>
              <a:rPr lang="vi-VN" altLang="vi-VN" sz="1900" dirty="0">
                <a:solidFill>
                  <a:srgbClr val="164397"/>
                </a:solidFill>
                <a:latin typeface="Arial" panose="020B0604020202020204" pitchFamily="34" charset="0"/>
              </a:rPr>
              <a:t> khăn </a:t>
            </a:r>
            <a:r>
              <a:rPr lang="vi-VN" altLang="vi-VN" sz="1900" dirty="0" err="1">
                <a:solidFill>
                  <a:srgbClr val="164397"/>
                </a:solidFill>
                <a:latin typeface="Arial" panose="020B0604020202020204" pitchFamily="34" charset="0"/>
              </a:rPr>
              <a:t>vướng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mắc</a:t>
            </a:r>
            <a:r>
              <a:rPr lang="vi-VN" altLang="vi-VN" sz="1900" dirty="0">
                <a:solidFill>
                  <a:srgbClr val="164397"/>
                </a:solidFill>
                <a:latin typeface="Arial" panose="020B0604020202020204" pitchFamily="34" charset="0"/>
              </a:rPr>
              <a:t> như </a:t>
            </a:r>
            <a:r>
              <a:rPr lang="vi-VN" altLang="vi-VN" sz="1900" dirty="0" err="1">
                <a:solidFill>
                  <a:srgbClr val="164397"/>
                </a:solidFill>
                <a:latin typeface="Arial" panose="020B0604020202020204" pitchFamily="34" charset="0"/>
              </a:rPr>
              <a:t>đã</a:t>
            </a:r>
            <a:r>
              <a:rPr lang="vi-VN" altLang="vi-VN" sz="1900" dirty="0">
                <a:solidFill>
                  <a:srgbClr val="164397"/>
                </a:solidFill>
                <a:latin typeface="Arial" panose="020B0604020202020204" pitchFamily="34" charset="0"/>
              </a:rPr>
              <a:t> nêu trên </a:t>
            </a:r>
            <a:r>
              <a:rPr lang="vi-VN" altLang="vi-VN" sz="1900" dirty="0" err="1">
                <a:solidFill>
                  <a:srgbClr val="164397"/>
                </a:solidFill>
                <a:latin typeface="Arial" panose="020B0604020202020204" pitchFamily="34" charset="0"/>
              </a:rPr>
              <a:t>để</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hoàn</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thành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nhiệm</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vụ</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Đảng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Chính</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phủ</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đã</a:t>
            </a:r>
            <a:r>
              <a:rPr lang="vi-VN" altLang="vi-VN" sz="1900" dirty="0">
                <a:solidFill>
                  <a:srgbClr val="164397"/>
                </a:solidFill>
                <a:latin typeface="Arial" panose="020B0604020202020204" pitchFamily="34" charset="0"/>
              </a:rPr>
              <a:t> giao, </a:t>
            </a:r>
            <a:r>
              <a:rPr lang="vi-VN" altLang="vi-VN" sz="1900" dirty="0" err="1">
                <a:solidFill>
                  <a:srgbClr val="164397"/>
                </a:solidFill>
                <a:latin typeface="Arial" panose="020B0604020202020204" pitchFamily="34" charset="0"/>
              </a:rPr>
              <a:t>xứng</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đáng</a:t>
            </a:r>
            <a:r>
              <a:rPr lang="vi-VN" altLang="vi-VN" sz="1900" dirty="0">
                <a:solidFill>
                  <a:srgbClr val="164397"/>
                </a:solidFill>
                <a:latin typeface="Arial" panose="020B0604020202020204" pitchFamily="34" charset="0"/>
              </a:rPr>
              <a:t> </a:t>
            </a:r>
            <a:r>
              <a:rPr lang="en-US" altLang="vi-VN" sz="1900" dirty="0">
                <a:solidFill>
                  <a:srgbClr val="164397"/>
                </a:solidFill>
                <a:latin typeface="Arial" panose="020B0604020202020204" pitchFamily="34" charset="0"/>
              </a:rPr>
              <a:t>với </a:t>
            </a:r>
            <a:r>
              <a:rPr lang="en-US" altLang="vi-VN" sz="1900" dirty="0" err="1">
                <a:solidFill>
                  <a:srgbClr val="164397"/>
                </a:solidFill>
                <a:latin typeface="Arial" panose="020B0604020202020204" pitchFamily="34" charset="0"/>
              </a:rPr>
              <a:t>danh</a:t>
            </a:r>
            <a:r>
              <a:rPr lang="en-US"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hiệu</a:t>
            </a:r>
            <a:r>
              <a:rPr lang="vi-VN" altLang="vi-VN" sz="1900" dirty="0">
                <a:solidFill>
                  <a:srgbClr val="164397"/>
                </a:solidFill>
                <a:latin typeface="Arial" panose="020B0604020202020204" pitchFamily="34" charset="0"/>
              </a:rPr>
              <a:t> “</a:t>
            </a:r>
            <a:r>
              <a:rPr lang="vi-VN" altLang="vi-VN" sz="1900" b="1" dirty="0">
                <a:solidFill>
                  <a:srgbClr val="164397"/>
                </a:solidFill>
                <a:latin typeface="Arial" panose="020B0604020202020204" pitchFamily="34" charset="0"/>
              </a:rPr>
              <a:t>Anh </a:t>
            </a:r>
            <a:r>
              <a:rPr lang="vi-VN" altLang="vi-VN" sz="1900" b="1" dirty="0" err="1">
                <a:solidFill>
                  <a:srgbClr val="164397"/>
                </a:solidFill>
                <a:latin typeface="Arial" panose="020B0604020202020204" pitchFamily="34" charset="0"/>
              </a:rPr>
              <a:t>hùng</a:t>
            </a:r>
            <a:r>
              <a:rPr lang="vi-VN" altLang="vi-VN" sz="1900" b="1" dirty="0">
                <a:solidFill>
                  <a:srgbClr val="164397"/>
                </a:solidFill>
                <a:latin typeface="Arial" panose="020B0604020202020204" pitchFamily="34" charset="0"/>
              </a:rPr>
              <a:t> </a:t>
            </a:r>
            <a:r>
              <a:rPr lang="en-US" altLang="vi-VN" sz="1900" b="1" dirty="0">
                <a:solidFill>
                  <a:srgbClr val="164397"/>
                </a:solidFill>
                <a:latin typeface="Arial" panose="020B0604020202020204" pitchFamily="34" charset="0"/>
              </a:rPr>
              <a:t>L</a:t>
            </a:r>
            <a:r>
              <a:rPr lang="vi-VN" altLang="vi-VN" sz="1900" b="1" dirty="0">
                <a:solidFill>
                  <a:srgbClr val="164397"/>
                </a:solidFill>
                <a:latin typeface="Arial" panose="020B0604020202020204" pitchFamily="34" charset="0"/>
              </a:rPr>
              <a:t>ao </a:t>
            </a:r>
            <a:r>
              <a:rPr lang="vi-VN" altLang="vi-VN" sz="1900" b="1" dirty="0" err="1">
                <a:solidFill>
                  <a:srgbClr val="164397"/>
                </a:solidFill>
                <a:latin typeface="Arial" panose="020B0604020202020204" pitchFamily="34" charset="0"/>
              </a:rPr>
              <a:t>động</a:t>
            </a:r>
            <a:r>
              <a:rPr lang="vi-VN" altLang="vi-VN" sz="1900" dirty="0">
                <a:solidFill>
                  <a:srgbClr val="164397"/>
                </a:solidFill>
                <a:latin typeface="Arial" panose="020B0604020202020204" pitchFamily="34" charset="0"/>
              </a:rPr>
              <a:t>” trong </a:t>
            </a:r>
            <a:r>
              <a:rPr lang="vi-VN" altLang="vi-VN" sz="1900" dirty="0" err="1">
                <a:solidFill>
                  <a:srgbClr val="164397"/>
                </a:solidFill>
                <a:latin typeface="Arial" panose="020B0604020202020204" pitchFamily="34" charset="0"/>
              </a:rPr>
              <a:t>thời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kỳ</a:t>
            </a:r>
            <a:r>
              <a:rPr lang="en-US"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đổi</a:t>
            </a:r>
            <a:r>
              <a:rPr lang="vi-VN" altLang="vi-VN" sz="1900" dirty="0">
                <a:solidFill>
                  <a:srgbClr val="164397"/>
                </a:solidFill>
                <a:latin typeface="Arial" panose="020B0604020202020204" pitchFamily="34" charset="0"/>
              </a:rPr>
              <a:t> </a:t>
            </a:r>
            <a:r>
              <a:rPr lang="vi-VN" altLang="vi-VN" sz="1900" dirty="0" err="1">
                <a:solidFill>
                  <a:srgbClr val="164397"/>
                </a:solidFill>
                <a:latin typeface="Arial" panose="020B0604020202020204" pitchFamily="34" charset="0"/>
              </a:rPr>
              <a:t>mới</a:t>
            </a:r>
            <a:r>
              <a:rPr lang="en-US" altLang="vi-VN" sz="1900" dirty="0">
                <a:solidFill>
                  <a:srgbClr val="164397"/>
                </a:solidFill>
                <a:latin typeface="Arial" panose="020B0604020202020204" pitchFamily="34" charset="0"/>
              </a:rPr>
              <a:t> do </a:t>
            </a:r>
            <a:r>
              <a:rPr lang="en-US" altLang="vi-VN" sz="1900" dirty="0" err="1">
                <a:solidFill>
                  <a:srgbClr val="164397"/>
                </a:solidFill>
                <a:latin typeface="Arial" panose="020B0604020202020204" pitchFamily="34" charset="0"/>
              </a:rPr>
              <a:t>Chủ</a:t>
            </a:r>
            <a:r>
              <a:rPr lang="en-US"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tịch</a:t>
            </a:r>
            <a:r>
              <a:rPr lang="en-US" altLang="vi-VN" sz="1900" dirty="0">
                <a:solidFill>
                  <a:srgbClr val="164397"/>
                </a:solidFill>
                <a:latin typeface="Arial" panose="020B0604020202020204" pitchFamily="34" charset="0"/>
              </a:rPr>
              <a:t> n</a:t>
            </a:r>
            <a:r>
              <a:rPr lang="vi-VN" altLang="vi-VN" sz="1900" dirty="0">
                <a:solidFill>
                  <a:srgbClr val="164397"/>
                </a:solidFill>
                <a:latin typeface="Arial" panose="020B0604020202020204" pitchFamily="34" charset="0"/>
              </a:rPr>
              <a:t>ư</a:t>
            </a:r>
            <a:r>
              <a:rPr lang="en-US" altLang="vi-VN" sz="1900" dirty="0" err="1">
                <a:solidFill>
                  <a:srgbClr val="164397"/>
                </a:solidFill>
                <a:latin typeface="Arial" panose="020B0604020202020204" pitchFamily="34" charset="0"/>
              </a:rPr>
              <a:t>ớc</a:t>
            </a:r>
            <a:r>
              <a:rPr lang="en-US"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phong</a:t>
            </a:r>
            <a:r>
              <a:rPr lang="en-US" altLang="vi-VN" sz="1900" dirty="0">
                <a:solidFill>
                  <a:srgbClr val="164397"/>
                </a:solidFill>
                <a:latin typeface="Arial" panose="020B0604020202020204" pitchFamily="34" charset="0"/>
              </a:rPr>
              <a:t> </a:t>
            </a:r>
            <a:r>
              <a:rPr lang="en-US" altLang="vi-VN" sz="1900" dirty="0" err="1">
                <a:solidFill>
                  <a:srgbClr val="164397"/>
                </a:solidFill>
                <a:latin typeface="Arial" panose="020B0604020202020204" pitchFamily="34" charset="0"/>
              </a:rPr>
              <a:t>tặng</a:t>
            </a:r>
            <a:r>
              <a:rPr lang="vi-VN" altLang="vi-VN" sz="1900" dirty="0">
                <a:solidFill>
                  <a:srgbClr val="164397"/>
                </a:solidFill>
                <a:latin typeface="Arial" panose="020B0604020202020204" pitchFamily="34" charset="0"/>
              </a:rPr>
              <a:t>.</a:t>
            </a:r>
          </a:p>
        </p:txBody>
      </p:sp>
    </p:spTree>
    <p:extLst>
      <p:ext uri="{BB962C8B-B14F-4D97-AF65-F5344CB8AC3E}">
        <p14:creationId xmlns:p14="http://schemas.microsoft.com/office/powerpoint/2010/main" val="101861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751270"/>
            <a:ext cx="12192000" cy="7628420"/>
          </a:xfrm>
          <a:prstGeom prst="rect">
            <a:avLst/>
          </a:prstGeom>
        </p:spPr>
      </p:pic>
      <p:sp>
        <p:nvSpPr>
          <p:cNvPr id="7" name="TextBox 6"/>
          <p:cNvSpPr txBox="1"/>
          <p:nvPr/>
        </p:nvSpPr>
        <p:spPr>
          <a:xfrm>
            <a:off x="1524005" y="2362205"/>
            <a:ext cx="9153625" cy="1569660"/>
          </a:xfrm>
          <a:prstGeom prst="rect">
            <a:avLst/>
          </a:prstGeom>
          <a:noFill/>
        </p:spPr>
        <p:txBody>
          <a:bodyPr wrap="square" rtlCol="0">
            <a:spAutoFit/>
          </a:bodyPr>
          <a:lstStyle/>
          <a:p>
            <a:pPr algn="ctr"/>
            <a:r>
              <a:rPr lang="en-US" sz="4800" b="1" dirty="0">
                <a:solidFill>
                  <a:srgbClr val="164397"/>
                </a:solidFill>
                <a:latin typeface="Arial" panose="020B0604020202020204" pitchFamily="34" charset="0"/>
                <a:cs typeface="Arial" panose="020B0604020202020204" pitchFamily="34" charset="0"/>
              </a:rPr>
              <a:t>TRÂN TRỌNG CẢM ƠN </a:t>
            </a:r>
          </a:p>
          <a:p>
            <a:pPr algn="ctr"/>
            <a:r>
              <a:rPr lang="en-US" sz="4800" b="1" dirty="0">
                <a:solidFill>
                  <a:srgbClr val="164397"/>
                </a:solidFill>
                <a:latin typeface="Arial" panose="020B0604020202020204" pitchFamily="34" charset="0"/>
                <a:cs typeface="Arial" panose="020B0604020202020204" pitchFamily="34" charset="0"/>
              </a:rPr>
              <a:t>CÁC QUÝ VỊ ĐẠI BIỂU !</a:t>
            </a:r>
          </a:p>
        </p:txBody>
      </p:sp>
      <p:sp>
        <p:nvSpPr>
          <p:cNvPr id="8" name="Rectangle 7"/>
          <p:cNvSpPr/>
          <p:nvPr/>
        </p:nvSpPr>
        <p:spPr>
          <a:xfrm>
            <a:off x="0" y="5949280"/>
            <a:ext cx="12192000" cy="927870"/>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TẬP ĐOÀN ĐIỆN LỰC VIỆT NAM</a:t>
            </a:r>
            <a:endParaRPr lang="en-US" sz="1600" b="1" dirty="0"/>
          </a:p>
          <a:p>
            <a:pPr algn="ctr"/>
            <a:r>
              <a:rPr lang="en-US" sz="1600" b="1"/>
              <a:t>Địa chỉ:</a:t>
            </a:r>
            <a:r>
              <a:rPr lang="en-US" sz="1600"/>
              <a:t> 11 Cửa Bắc, Ba Đình, Hà Nội Việt Nam</a:t>
            </a:r>
            <a:endParaRPr lang="en-US" sz="1600" dirty="0"/>
          </a:p>
          <a:p>
            <a:pPr algn="ctr"/>
            <a:r>
              <a:rPr lang="en-US" sz="1600" b="1"/>
              <a:t>Điện thoại: </a:t>
            </a:r>
            <a:r>
              <a:rPr lang="en-US" sz="1600"/>
              <a:t>(84-4) 6.6946789 - </a:t>
            </a:r>
            <a:r>
              <a:rPr lang="en-US" sz="1600" b="1"/>
              <a:t>Fax: </a:t>
            </a:r>
            <a:r>
              <a:rPr lang="en-US" sz="1600"/>
              <a:t>(</a:t>
            </a:r>
            <a:r>
              <a:rPr lang="en-US" sz="1600" dirty="0"/>
              <a:t>84-4)6.6946666</a:t>
            </a:r>
          </a:p>
        </p:txBody>
      </p:sp>
    </p:spTree>
    <p:extLst>
      <p:ext uri="{BB962C8B-B14F-4D97-AF65-F5344CB8AC3E}">
        <p14:creationId xmlns:p14="http://schemas.microsoft.com/office/powerpoint/2010/main" val="1335748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2480076" y="235264"/>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ĐẢNG </a:t>
            </a:r>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BỘ TẬP ĐOÀN ĐIỆN LỰC VIỆT NAM</a:t>
            </a: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2149267" y="1233130"/>
            <a:ext cx="935693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lgn="just">
              <a:spcBef>
                <a:spcPts val="600"/>
              </a:spcBef>
              <a:spcAft>
                <a:spcPts val="600"/>
              </a:spcAft>
              <a:buFont typeface="Wingdings" charset="2"/>
              <a:buChar char="ü"/>
              <a:tabLst>
                <a:tab pos="357188" algn="l"/>
              </a:tabLst>
            </a:pPr>
            <a:r>
              <a:rPr lang="da-DK" sz="2000" dirty="0">
                <a:solidFill>
                  <a:srgbClr val="164397"/>
                </a:solidFill>
                <a:latin typeface="Arial" panose="020B0604020202020204" pitchFamily="34" charset="0"/>
              </a:rPr>
              <a:t>Tập đoàn Điện lực Việt Nam là công ty mẹ trong Tập đoàn Điện lực Quốc gia Việt Nam, với </a:t>
            </a:r>
            <a:r>
              <a:rPr lang="sv-FI" sz="2000" dirty="0">
                <a:solidFill>
                  <a:srgbClr val="164397"/>
                </a:solidFill>
                <a:latin typeface="Arial" panose="020B0604020202020204" pitchFamily="34" charset="0"/>
              </a:rPr>
              <a:t>32 đơn vị thành viên, trong đó có 18 đơn vị trực thuộc, 14 công ty </a:t>
            </a:r>
            <a:r>
              <a:rPr lang="sv-FI" sz="2000">
                <a:solidFill>
                  <a:srgbClr val="164397"/>
                </a:solidFill>
                <a:latin typeface="Arial" panose="020B0604020202020204" pitchFamily="34" charset="0"/>
              </a:rPr>
              <a:t>con. Tổng </a:t>
            </a:r>
            <a:r>
              <a:rPr lang="sv-FI" sz="2000" dirty="0">
                <a:solidFill>
                  <a:srgbClr val="164397"/>
                </a:solidFill>
                <a:latin typeface="Arial" panose="020B0604020202020204" pitchFamily="34" charset="0"/>
              </a:rPr>
              <a:t>số cán bộ, công nhân viên, người lao động toàn Tập đoàn hiện nay là 98.236 người. </a:t>
            </a:r>
          </a:p>
          <a:p>
            <a:pPr marL="285750" indent="-285750" algn="just">
              <a:spcBef>
                <a:spcPts val="600"/>
              </a:spcBef>
              <a:spcAft>
                <a:spcPts val="600"/>
              </a:spcAft>
              <a:buFont typeface="Wingdings" charset="2"/>
              <a:buChar char="ü"/>
              <a:tabLst>
                <a:tab pos="357188" algn="l"/>
              </a:tabLst>
            </a:pPr>
            <a:r>
              <a:rPr lang="sv-FI" sz="2000" dirty="0">
                <a:solidFill>
                  <a:srgbClr val="164397"/>
                </a:solidFill>
                <a:latin typeface="Arial" panose="020B0604020202020204" pitchFamily="34" charset="0"/>
              </a:rPr>
              <a:t>Đảng bộ Tập đoàn </a:t>
            </a:r>
            <a:r>
              <a:rPr lang="da-DK" sz="2000" dirty="0">
                <a:solidFill>
                  <a:srgbClr val="164397"/>
                </a:solidFill>
                <a:latin typeface="Arial" panose="020B0604020202020204" pitchFamily="34" charset="0"/>
              </a:rPr>
              <a:t>Điện lực Việt Nam </a:t>
            </a:r>
            <a:r>
              <a:rPr lang="sv-FI" sz="2000" dirty="0">
                <a:solidFill>
                  <a:srgbClr val="164397"/>
                </a:solidFill>
                <a:latin typeface="Arial" panose="020B0604020202020204" pitchFamily="34" charset="0"/>
              </a:rPr>
              <a:t>là đảng bộ cấp trên cơ sở trực thuộc Đảng ủy Khối Doanh nghiệp Trung ương, hoạt động theo mô hình Đảng bộ Công ty mẹ </a:t>
            </a:r>
            <a:r>
              <a:rPr lang="sv-FI" sz="2000">
                <a:solidFill>
                  <a:srgbClr val="164397"/>
                </a:solidFill>
                <a:latin typeface="Arial" panose="020B0604020202020204" pitchFamily="34" charset="0"/>
              </a:rPr>
              <a:t>mở rộng nh</a:t>
            </a:r>
            <a:r>
              <a:rPr lang="vi-VN" sz="2000">
                <a:solidFill>
                  <a:srgbClr val="164397"/>
                </a:solidFill>
                <a:latin typeface="Arial" panose="020B0604020202020204" pitchFamily="34" charset="0"/>
              </a:rPr>
              <a:t>ư</a:t>
            </a:r>
            <a:r>
              <a:rPr lang="en-US" sz="2000">
                <a:solidFill>
                  <a:srgbClr val="164397"/>
                </a:solidFill>
                <a:latin typeface="Arial" panose="020B0604020202020204" pitchFamily="34" charset="0"/>
              </a:rPr>
              <a:t>ng không toàn ngành</a:t>
            </a:r>
            <a:r>
              <a:rPr lang="sv-FI" sz="2000">
                <a:solidFill>
                  <a:srgbClr val="164397"/>
                </a:solidFill>
                <a:latin typeface="Arial" panose="020B0604020202020204" pitchFamily="34" charset="0"/>
              </a:rPr>
              <a:t>, </a:t>
            </a:r>
            <a:r>
              <a:rPr lang="sv-FI" sz="2000" dirty="0">
                <a:solidFill>
                  <a:srgbClr val="164397"/>
                </a:solidFill>
                <a:latin typeface="Arial" panose="020B0604020202020204" pitchFamily="34" charset="0"/>
              </a:rPr>
              <a:t>bao gồm </a:t>
            </a:r>
            <a:r>
              <a:rPr lang="sv-FI" sz="2000" dirty="0">
                <a:solidFill>
                  <a:srgbClr val="FF0000"/>
                </a:solidFill>
                <a:latin typeface="Arial" panose="020B0604020202020204" pitchFamily="34" charset="0"/>
              </a:rPr>
              <a:t>21</a:t>
            </a:r>
            <a:r>
              <a:rPr lang="sv-FI" sz="2000" dirty="0">
                <a:solidFill>
                  <a:srgbClr val="164397"/>
                </a:solidFill>
                <a:latin typeface="Arial" panose="020B0604020202020204" pitchFamily="34" charset="0"/>
              </a:rPr>
              <a:t> tổ chức đảng trực thuộc (20 đảng bộ cơ sở, 01 chi bộ cơ sở) </a:t>
            </a:r>
            <a:r>
              <a:rPr lang="sv-FI" sz="2000">
                <a:solidFill>
                  <a:srgbClr val="164397"/>
                </a:solidFill>
                <a:latin typeface="Arial" panose="020B0604020202020204" pitchFamily="34" charset="0"/>
              </a:rPr>
              <a:t>với </a:t>
            </a:r>
            <a:r>
              <a:rPr lang="sv-FI" sz="2000">
                <a:solidFill>
                  <a:srgbClr val="FF0000"/>
                </a:solidFill>
                <a:latin typeface="Arial" panose="020B0604020202020204" pitchFamily="34" charset="0"/>
              </a:rPr>
              <a:t>4.001</a:t>
            </a:r>
            <a:r>
              <a:rPr lang="sv-FI" sz="2000">
                <a:solidFill>
                  <a:srgbClr val="164397"/>
                </a:solidFill>
                <a:latin typeface="Arial" panose="020B0604020202020204" pitchFamily="34" charset="0"/>
              </a:rPr>
              <a:t> </a:t>
            </a:r>
            <a:r>
              <a:rPr lang="sv-FI" sz="2000" dirty="0">
                <a:solidFill>
                  <a:srgbClr val="164397"/>
                </a:solidFill>
                <a:latin typeface="Arial" panose="020B0604020202020204" pitchFamily="34" charset="0"/>
              </a:rPr>
              <a:t>đảng viên. </a:t>
            </a:r>
          </a:p>
          <a:p>
            <a:pPr marL="285750" indent="-285750" algn="just">
              <a:spcBef>
                <a:spcPts val="600"/>
              </a:spcBef>
              <a:spcAft>
                <a:spcPts val="600"/>
              </a:spcAft>
              <a:buFont typeface="Wingdings" charset="2"/>
              <a:buChar char="ü"/>
              <a:tabLst>
                <a:tab pos="357188" algn="l"/>
              </a:tabLst>
            </a:pPr>
            <a:r>
              <a:rPr lang="en-US" sz="2000" dirty="0" err="1">
                <a:solidFill>
                  <a:srgbClr val="164397"/>
                </a:solidFill>
                <a:latin typeface="Arial" panose="020B0604020202020204" pitchFamily="34" charset="0"/>
              </a:rPr>
              <a:t>Trong</a:t>
            </a:r>
            <a:r>
              <a:rPr lang="en-US" sz="2000" dirty="0">
                <a:solidFill>
                  <a:srgbClr val="164397"/>
                </a:solidFill>
                <a:latin typeface="Arial" panose="020B0604020202020204" pitchFamily="34" charset="0"/>
              </a:rPr>
              <a:t> </a:t>
            </a:r>
            <a:r>
              <a:rPr lang="en-US" sz="2000" dirty="0" err="1">
                <a:solidFill>
                  <a:srgbClr val="164397"/>
                </a:solidFill>
                <a:latin typeface="Arial" panose="020B0604020202020204" pitchFamily="34" charset="0"/>
              </a:rPr>
              <a:t>những</a:t>
            </a:r>
            <a:r>
              <a:rPr lang="en-US" sz="2000" dirty="0">
                <a:solidFill>
                  <a:srgbClr val="164397"/>
                </a:solidFill>
                <a:latin typeface="Arial" panose="020B0604020202020204" pitchFamily="34" charset="0"/>
              </a:rPr>
              <a:t> năm qua,</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dưới</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sự</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lãnh</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đạo</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chỉ</a:t>
            </a:r>
            <a:r>
              <a:rPr lang="es-ES" sz="2000" dirty="0">
                <a:solidFill>
                  <a:srgbClr val="164397"/>
                </a:solidFill>
                <a:latin typeface="Arial" panose="020B0604020202020204" pitchFamily="34" charset="0"/>
              </a:rPr>
              <a:t> </a:t>
            </a:r>
            <a:r>
              <a:rPr lang="es-ES" sz="2000" err="1">
                <a:solidFill>
                  <a:srgbClr val="164397"/>
                </a:solidFill>
                <a:latin typeface="Arial" panose="020B0604020202020204" pitchFamily="34" charset="0"/>
              </a:rPr>
              <a:t>đạo</a:t>
            </a:r>
            <a:r>
              <a:rPr lang="es-ES" sz="2000">
                <a:solidFill>
                  <a:srgbClr val="164397"/>
                </a:solidFill>
                <a:latin typeface="Arial" panose="020B0604020202020204" pitchFamily="34" charset="0"/>
              </a:rPr>
              <a:t> sát sao của Trung ương Đảng, </a:t>
            </a:r>
            <a:r>
              <a:rPr lang="es-ES" sz="2000" dirty="0" err="1">
                <a:solidFill>
                  <a:srgbClr val="164397"/>
                </a:solidFill>
                <a:latin typeface="Arial" panose="020B0604020202020204" pitchFamily="34" charset="0"/>
              </a:rPr>
              <a:t>Chính</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phủ</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Tập</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đoàn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Điện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lực</a:t>
            </a:r>
            <a:r>
              <a:rPr lang="es-ES" sz="2000" dirty="0">
                <a:solidFill>
                  <a:srgbClr val="164397"/>
                </a:solidFill>
                <a:latin typeface="Arial" panose="020B0604020202020204" pitchFamily="34" charset="0"/>
              </a:rPr>
              <a:t> Việt Nam </a:t>
            </a:r>
            <a:r>
              <a:rPr lang="es-ES" sz="2000" dirty="0" err="1">
                <a:solidFill>
                  <a:srgbClr val="164397"/>
                </a:solidFill>
                <a:latin typeface="Arial" panose="020B0604020202020204" pitchFamily="34" charset="0"/>
              </a:rPr>
              <a:t>đã</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nỗ</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lực</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phấn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đấu</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tổ</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chức</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triển</a:t>
            </a:r>
            <a:r>
              <a:rPr lang="es-ES" sz="2000" dirty="0">
                <a:solidFill>
                  <a:srgbClr val="164397"/>
                </a:solidFill>
                <a:latin typeface="Arial" panose="020B0604020202020204" pitchFamily="34" charset="0"/>
              </a:rPr>
              <a:t> </a:t>
            </a:r>
            <a:r>
              <a:rPr lang="es-ES" sz="2000" err="1">
                <a:solidFill>
                  <a:srgbClr val="164397"/>
                </a:solidFill>
                <a:latin typeface="Arial" panose="020B0604020202020204" pitchFamily="34" charset="0"/>
              </a:rPr>
              <a:t>khai</a:t>
            </a:r>
            <a:r>
              <a:rPr lang="es-ES" sz="2000">
                <a:solidFill>
                  <a:srgbClr val="164397"/>
                </a:solidFill>
                <a:latin typeface="Arial" panose="020B0604020202020204" pitchFamily="34" charset="0"/>
              </a:rPr>
              <a:t> th</a:t>
            </a:r>
            <a:r>
              <a:rPr lang="en-AU" sz="2000">
                <a:solidFill>
                  <a:srgbClr val="164397"/>
                </a:solidFill>
                <a:latin typeface="Arial" panose="020B0604020202020204" pitchFamily="34" charset="0"/>
              </a:rPr>
              <a:t>ực hiện </a:t>
            </a:r>
            <a:r>
              <a:rPr lang="es-ES" sz="2000">
                <a:solidFill>
                  <a:srgbClr val="164397"/>
                </a:solidFill>
                <a:latin typeface="Arial" panose="020B0604020202020204" pitchFamily="34" charset="0"/>
              </a:rPr>
              <a:t>nhiệm </a:t>
            </a:r>
            <a:r>
              <a:rPr lang="es-ES" sz="2000" dirty="0" err="1">
                <a:solidFill>
                  <a:srgbClr val="164397"/>
                </a:solidFill>
                <a:latin typeface="Arial" panose="020B0604020202020204" pitchFamily="34" charset="0"/>
              </a:rPr>
              <a:t>vụ</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có</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trọng</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tâm</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trọng</a:t>
            </a:r>
            <a:r>
              <a:rPr lang="es-ES" sz="2000" dirty="0">
                <a:solidFill>
                  <a:srgbClr val="164397"/>
                </a:solidFill>
                <a:latin typeface="Arial" panose="020B0604020202020204" pitchFamily="34" charset="0"/>
              </a:rPr>
              <a:t> </a:t>
            </a:r>
            <a:r>
              <a:rPr lang="es-ES" sz="2000" err="1">
                <a:solidFill>
                  <a:srgbClr val="164397"/>
                </a:solidFill>
                <a:latin typeface="Arial" panose="020B0604020202020204" pitchFamily="34" charset="0"/>
              </a:rPr>
              <a:t>điểm</a:t>
            </a:r>
            <a:r>
              <a:rPr lang="es-ES" sz="2000">
                <a:solidFill>
                  <a:srgbClr val="164397"/>
                </a:solidFill>
                <a:latin typeface="Arial" panose="020B0604020202020204" pitchFamily="34" charset="0"/>
              </a:rPr>
              <a:t> trên tất cả </a:t>
            </a:r>
            <a:r>
              <a:rPr lang="es-ES" sz="2000" dirty="0" err="1">
                <a:solidFill>
                  <a:srgbClr val="164397"/>
                </a:solidFill>
                <a:latin typeface="Arial" panose="020B0604020202020204" pitchFamily="34" charset="0"/>
              </a:rPr>
              <a:t>các</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mặt</a:t>
            </a:r>
            <a:r>
              <a:rPr lang="es-ES" sz="2000" dirty="0">
                <a:solidFill>
                  <a:srgbClr val="164397"/>
                </a:solidFill>
                <a:latin typeface="Arial" panose="020B0604020202020204" pitchFamily="34" charset="0"/>
              </a:rPr>
              <a:t> </a:t>
            </a:r>
            <a:r>
              <a:rPr lang="es-ES" sz="2000" err="1">
                <a:solidFill>
                  <a:srgbClr val="164397"/>
                </a:solidFill>
                <a:latin typeface="Arial" panose="020B0604020202020204" pitchFamily="34" charset="0"/>
              </a:rPr>
              <a:t>hoạt</a:t>
            </a:r>
            <a:r>
              <a:rPr lang="es-ES" sz="2000">
                <a:solidFill>
                  <a:srgbClr val="164397"/>
                </a:solidFill>
                <a:latin typeface="Arial" panose="020B0604020202020204" pitchFamily="34" charset="0"/>
              </a:rPr>
              <a:t> động, góp </a:t>
            </a:r>
            <a:r>
              <a:rPr lang="es-ES" sz="2000" dirty="0" err="1">
                <a:solidFill>
                  <a:srgbClr val="164397"/>
                </a:solidFill>
                <a:latin typeface="Arial" panose="020B0604020202020204" pitchFamily="34" charset="0"/>
              </a:rPr>
              <a:t>phần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tạo</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nên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thế</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và</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lực</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để</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Tập</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đoàn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Điện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lực</a:t>
            </a:r>
            <a:r>
              <a:rPr lang="es-ES" sz="2000" dirty="0">
                <a:solidFill>
                  <a:srgbClr val="164397"/>
                </a:solidFill>
                <a:latin typeface="Arial" panose="020B0604020202020204" pitchFamily="34" charset="0"/>
              </a:rPr>
              <a:t> Việt Nam </a:t>
            </a:r>
            <a:r>
              <a:rPr lang="es-ES" sz="2000" dirty="0" err="1">
                <a:solidFill>
                  <a:srgbClr val="164397"/>
                </a:solidFill>
                <a:latin typeface="Arial" panose="020B0604020202020204" pitchFamily="34" charset="0"/>
              </a:rPr>
              <a:t>luôn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hoàn</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thành</a:t>
            </a:r>
            <a:r>
              <a:rPr lang="es-ES" sz="2000" dirty="0">
                <a:solidFill>
                  <a:srgbClr val="164397"/>
                </a:solidFill>
                <a:latin typeface="Arial" panose="020B0604020202020204" pitchFamily="34" charset="0"/>
              </a:rPr>
              <a:t> </a:t>
            </a:r>
            <a:r>
              <a:rPr lang="es-ES" sz="2000" err="1">
                <a:solidFill>
                  <a:srgbClr val="164397"/>
                </a:solidFill>
                <a:latin typeface="Arial" panose="020B0604020202020204" pitchFamily="34" charset="0"/>
              </a:rPr>
              <a:t>tốt</a:t>
            </a:r>
            <a:r>
              <a:rPr lang="es-ES" sz="2000">
                <a:solidFill>
                  <a:srgbClr val="164397"/>
                </a:solidFill>
                <a:latin typeface="Arial" panose="020B0604020202020204" pitchFamily="34" charset="0"/>
              </a:rPr>
              <a:t> mọi </a:t>
            </a:r>
            <a:r>
              <a:rPr lang="es-ES" sz="2000" dirty="0" err="1">
                <a:solidFill>
                  <a:srgbClr val="164397"/>
                </a:solidFill>
                <a:latin typeface="Arial" panose="020B0604020202020204" pitchFamily="34" charset="0"/>
              </a:rPr>
              <a:t>nhiệm</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vụ</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được</a:t>
            </a:r>
            <a:r>
              <a:rPr lang="es-ES" sz="2000" dirty="0">
                <a:solidFill>
                  <a:srgbClr val="164397"/>
                </a:solidFill>
                <a:latin typeface="Arial" panose="020B0604020202020204" pitchFamily="34" charset="0"/>
              </a:rPr>
              <a:t> </a:t>
            </a:r>
            <a:r>
              <a:rPr lang="es-ES" sz="2000" dirty="0" err="1">
                <a:solidFill>
                  <a:srgbClr val="164397"/>
                </a:solidFill>
                <a:latin typeface="Arial" panose="020B0604020202020204" pitchFamily="34" charset="0"/>
              </a:rPr>
              <a:t>giao</a:t>
            </a:r>
            <a:r>
              <a:rPr lang="es-ES" sz="2000" dirty="0">
                <a:solidFill>
                  <a:srgbClr val="164397"/>
                </a:solidFill>
                <a:latin typeface="Arial" panose="020B0604020202020204" pitchFamily="34" charset="0"/>
              </a:rPr>
              <a:t>.</a:t>
            </a:r>
            <a:endParaRPr lang="en-US" sz="2000" dirty="0">
              <a:solidFill>
                <a:srgbClr val="164397"/>
              </a:solidFill>
              <a:latin typeface="Arial" panose="020B0604020202020204" pitchFamily="34" charset="0"/>
            </a:endParaRPr>
          </a:p>
        </p:txBody>
      </p:sp>
      <p:pic>
        <p:nvPicPr>
          <p:cNvPr id="3" name="Picture 2" descr="A picture containing text, water, sky, outdoor&#10;&#10;Description automatically generated">
            <a:extLst>
              <a:ext uri="{FF2B5EF4-FFF2-40B4-BE49-F238E27FC236}">
                <a16:creationId xmlns:a16="http://schemas.microsoft.com/office/drawing/2014/main" id="{8A50C8C6-C5D6-495C-A784-EC808455E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627" y="1197578"/>
            <a:ext cx="1828799" cy="4914297"/>
          </a:xfrm>
          <a:prstGeom prst="rect">
            <a:avLst/>
          </a:prstGeom>
        </p:spPr>
      </p:pic>
      <p:pic>
        <p:nvPicPr>
          <p:cNvPr id="14" name="Picture 2" descr="Đảng kỳ và Đảng huy] Đảng Cộng sản... - Biểu tượng - Logo | Facebook">
            <a:extLst>
              <a:ext uri="{FF2B5EF4-FFF2-40B4-BE49-F238E27FC236}">
                <a16:creationId xmlns:a16="http://schemas.microsoft.com/office/drawing/2014/main" id="{44422534-07D4-425F-B633-3EB79D01DA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76200"/>
            <a:ext cx="1108396" cy="73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0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AU">
                <a:latin typeface="Arial" pitchFamily="34" charset="0"/>
                <a:cs typeface="Arial" pitchFamily="34" charset="0"/>
              </a:endParaRPr>
            </a:p>
          </p:txBody>
        </p:sp>
      </p:grpSp>
      <p:sp>
        <p:nvSpPr>
          <p:cNvPr id="14" name="AutoShape 36">
            <a:extLst>
              <a:ext uri="{FF2B5EF4-FFF2-40B4-BE49-F238E27FC236}">
                <a16:creationId xmlns:a16="http://schemas.microsoft.com/office/drawing/2014/main" id="{E9E7EEF2-9B94-4D76-B070-36607333D75E}"/>
              </a:ext>
            </a:extLst>
          </p:cNvPr>
          <p:cNvSpPr>
            <a:spLocks noChangeArrowheads="1"/>
          </p:cNvSpPr>
          <p:nvPr/>
        </p:nvSpPr>
        <p:spPr bwMode="blackWhite">
          <a:xfrm>
            <a:off x="990600" y="250211"/>
            <a:ext cx="90678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algn="l"/>
            <a:r>
              <a:rPr lang="en-US" sz="2000" dirty="0">
                <a:solidFill>
                  <a:srgbClr val="164397"/>
                </a:solidFill>
                <a:latin typeface="Arial" panose="020B0604020202020204" pitchFamily="34" charset="0"/>
                <a:ea typeface="Verdana" panose="020B0604030504040204" pitchFamily="34" charset="0"/>
                <a:cs typeface="Arial" panose="020B0604020202020204" pitchFamily="34" charset="0"/>
              </a:rPr>
              <a:t>NỘI DUNG</a:t>
            </a:r>
          </a:p>
        </p:txBody>
      </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9" name="Diagram 18">
            <a:extLst>
              <a:ext uri="{FF2B5EF4-FFF2-40B4-BE49-F238E27FC236}">
                <a16:creationId xmlns:a16="http://schemas.microsoft.com/office/drawing/2014/main" id="{F4DC4005-E2EC-4342-98DE-E527C91BCFFC}"/>
              </a:ext>
            </a:extLst>
          </p:cNvPr>
          <p:cNvGraphicFramePr/>
          <p:nvPr>
            <p:extLst>
              <p:ext uri="{D42A27DB-BD31-4B8C-83A1-F6EECF244321}">
                <p14:modId xmlns:p14="http://schemas.microsoft.com/office/powerpoint/2010/main" val="1105888610"/>
              </p:ext>
            </p:extLst>
          </p:nvPr>
        </p:nvGraphicFramePr>
        <p:xfrm>
          <a:off x="1295400" y="2763033"/>
          <a:ext cx="9753600" cy="144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421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04800" y="1143000"/>
            <a:ext cx="6858000" cy="511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lvl="0" indent="-457200">
              <a:buAutoNum type="arabicPeriod"/>
            </a:pPr>
            <a:r>
              <a:rPr lang="en-US" sz="2400" b="1">
                <a:solidFill>
                  <a:srgbClr val="FF0000"/>
                </a:solidFill>
                <a:latin typeface="Arial" panose="020B0604020202020204" pitchFamily="34" charset="0"/>
                <a:cs typeface="Arial" panose="020B0604020202020204" pitchFamily="34" charset="0"/>
              </a:rPr>
              <a:t>Đảm bảo cung cấp điện phục vụ phát triển kinh tế - xã hội của đất nước và đời sống nhân dân</a:t>
            </a:r>
          </a:p>
          <a:p>
            <a:pPr lvl="0">
              <a:buNone/>
            </a:pPr>
            <a:endParaRPr lang="en-US" sz="2200" b="1">
              <a:latin typeface="Arial" panose="020B0604020202020204" pitchFamily="34" charset="0"/>
              <a:cs typeface="Arial" panose="020B0604020202020204" pitchFamily="34" charset="0"/>
            </a:endParaRPr>
          </a:p>
          <a:p>
            <a:pPr marL="342900" indent="-342900" algn="just"/>
            <a:r>
              <a:rPr lang="en-US" sz="2000">
                <a:solidFill>
                  <a:srgbClr val="1A1494"/>
                </a:solidFill>
                <a:latin typeface="Arial" panose="020B0604020202020204" pitchFamily="34" charset="0"/>
                <a:cs typeface="Arial" panose="020B0604020202020204" pitchFamily="34" charset="0"/>
              </a:rPr>
              <a:t>Do ảnh hưởng bão lũ và đặc biệt là đại dịch Covid-19 diễn biến phức tạp đã tác động mạnh đến hoạt động sản xuất kinh doanh các ngành kinh tế trong cả nước nên nhu cầu điện năm 2020 tăng trưởng thấp hơn so kế hoạch dự kiến. </a:t>
            </a:r>
          </a:p>
          <a:p>
            <a:pPr marL="342900" indent="-342900" algn="just"/>
            <a:r>
              <a:rPr lang="da-DK" sz="2000">
                <a:solidFill>
                  <a:srgbClr val="1A1494"/>
                </a:solidFill>
                <a:latin typeface="Arial" panose="020B0604020202020204" pitchFamily="34" charset="0"/>
                <a:cs typeface="Arial" panose="020B0604020202020204" pitchFamily="34" charset="0"/>
              </a:rPr>
              <a:t>Điện thương phẩm toàn EVN ước đạt 214,2 tỷ kWh, tăng trưởng 2,1% so năm 2019. Đến cuối năm 2020, tổng công suất lắp đặt nguồn điện toàn hệ thống đạt 61.000MW, tăng 4.700MW so với năm 2019, trong đó tổng công suất các nguồn điện năng lượng tái tạo là 10.400MW chiếm 17%.</a:t>
            </a:r>
            <a:endParaRPr lang="en-US" sz="2000" b="1">
              <a:solidFill>
                <a:srgbClr val="1A1494"/>
              </a:solidFill>
              <a:latin typeface="Arial" panose="020B0604020202020204" pitchFamily="34" charset="0"/>
              <a:cs typeface="Arial" panose="020B0604020202020204" pitchFamily="34" charset="0"/>
            </a:endParaRPr>
          </a:p>
        </p:txBody>
      </p:sp>
      <p:pic>
        <p:nvPicPr>
          <p:cNvPr id="14" name="Content Placeholder 4">
            <a:extLst>
              <a:ext uri="{FF2B5EF4-FFF2-40B4-BE49-F238E27FC236}">
                <a16:creationId xmlns:a16="http://schemas.microsoft.com/office/drawing/2014/main" id="{A908D49F-EB01-48CD-B734-9B9FA37A18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395" t="18947" b="11754"/>
          <a:stretch/>
        </p:blipFill>
        <p:spPr>
          <a:xfrm>
            <a:off x="7418720" y="1686459"/>
            <a:ext cx="4575915" cy="3266541"/>
          </a:xfrm>
          <a:prstGeom prst="rect">
            <a:avLst/>
          </a:prstGeom>
        </p:spPr>
      </p:pic>
    </p:spTree>
    <p:extLst>
      <p:ext uri="{BB962C8B-B14F-4D97-AF65-F5344CB8AC3E}">
        <p14:creationId xmlns:p14="http://schemas.microsoft.com/office/powerpoint/2010/main" val="1751101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5257800" y="1001554"/>
            <a:ext cx="6705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0"/>
              </a:spcBef>
              <a:spcAft>
                <a:spcPts val="1200"/>
              </a:spcAft>
              <a:buNone/>
            </a:pPr>
            <a:r>
              <a:rPr lang="en-US" sz="2400" b="1">
                <a:solidFill>
                  <a:srgbClr val="FF0000"/>
                </a:solidFill>
                <a:latin typeface="Arial" panose="020B0604020202020204" pitchFamily="34" charset="0"/>
                <a:cs typeface="Arial" panose="020B0604020202020204" pitchFamily="34" charset="0"/>
              </a:rPr>
              <a:t>2. Khẩn trương khắc phục kịp thời hậu quả bão lụt để khôi phục nhanh việc cung cấp điện cho người dân</a:t>
            </a:r>
          </a:p>
          <a:p>
            <a:pPr marL="342900" indent="-342900" algn="just"/>
            <a:r>
              <a:rPr lang="en-US" sz="2000">
                <a:solidFill>
                  <a:srgbClr val="1A1494"/>
                </a:solidFill>
                <a:latin typeface="Arial" panose="020B0604020202020204" pitchFamily="34" charset="0"/>
                <a:cs typeface="Arial" panose="020B0604020202020204" pitchFamily="34" charset="0"/>
              </a:rPr>
              <a:t>Năm 2020 tình hình thiên tai có nhiều diễn biến phức tạp, đặc biệt trong các tháng 9 đến tháng 11 liên tiếp có mưa lớn và 6 cơn bão đổ bộ vào khu vực miền Trung gây sạt lở đất đá, ngập lụt, ảnh hưởng nặng nề hạ tầng cung cấp điện và việc cung ứng điện cho các tỉnh miền Trung. </a:t>
            </a:r>
          </a:p>
          <a:p>
            <a:pPr marL="342900" indent="-342900" algn="just"/>
            <a:r>
              <a:rPr lang="en-US" sz="2000">
                <a:solidFill>
                  <a:srgbClr val="1A1494"/>
                </a:solidFill>
                <a:latin typeface="Arial" panose="020B0604020202020204" pitchFamily="34" charset="0"/>
                <a:cs typeface="Arial" panose="020B0604020202020204" pitchFamily="34" charset="0"/>
              </a:rPr>
              <a:t>Các đơn vị của EVN đã chủ động thực hiện tốt phương châm “4 tại chỗ”, tích cực và phối hợp tương trợ của các đơn vị nên đã góp phần giảm thiểu thiệt hại, khắc phục nhanh sự cố, đảm bảo an toàn để khôi phục cấp điện trở lại tại những khu vực bị ảnh hưởng trong thời gian sớm nhất.</a:t>
            </a:r>
          </a:p>
        </p:txBody>
      </p:sp>
      <p:pic>
        <p:nvPicPr>
          <p:cNvPr id="20" name="Content Placeholder 3">
            <a:extLst>
              <a:ext uri="{FF2B5EF4-FFF2-40B4-BE49-F238E27FC236}">
                <a16:creationId xmlns:a16="http://schemas.microsoft.com/office/drawing/2014/main" id="{52D67FD1-D7FB-47A1-98F7-7FC085D5E0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574" r="46294" b="10715"/>
          <a:stretch/>
        </p:blipFill>
        <p:spPr>
          <a:xfrm>
            <a:off x="214561" y="1655340"/>
            <a:ext cx="4967039" cy="3678660"/>
          </a:xfrm>
          <a:prstGeom prst="rect">
            <a:avLst/>
          </a:prstGeom>
        </p:spPr>
      </p:pic>
    </p:spTree>
    <p:extLst>
      <p:ext uri="{BB962C8B-B14F-4D97-AF65-F5344CB8AC3E}">
        <p14:creationId xmlns:p14="http://schemas.microsoft.com/office/powerpoint/2010/main" val="3007115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381000" y="1505331"/>
            <a:ext cx="6858000" cy="453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sz="2400" b="1">
                <a:solidFill>
                  <a:srgbClr val="FF0000"/>
                </a:solidFill>
                <a:latin typeface="Arial" panose="020B0604020202020204" pitchFamily="34" charset="0"/>
                <a:cs typeface="Arial" panose="020B0604020202020204" pitchFamily="34" charset="0"/>
              </a:rPr>
              <a:t>3. Công tác dịch vụ khách hàng được nâng cao, đã cung cấp 12/12 dịch vụ điện và chiếm trên 77% giao dịch qua Cổng dịch vụ công quốc gia. </a:t>
            </a:r>
          </a:p>
          <a:p>
            <a:pPr lvl="0">
              <a:buNone/>
            </a:pPr>
            <a:endParaRPr lang="en-US" sz="2400" b="1">
              <a:solidFill>
                <a:srgbClr val="FF0000"/>
              </a:solidFill>
              <a:latin typeface="Arial" panose="020B0604020202020204" pitchFamily="34" charset="0"/>
              <a:cs typeface="Arial" panose="020B0604020202020204" pitchFamily="34" charset="0"/>
            </a:endParaRPr>
          </a:p>
          <a:p>
            <a:pPr>
              <a:buNone/>
            </a:pPr>
            <a:r>
              <a:rPr lang="en-US" sz="2000">
                <a:solidFill>
                  <a:srgbClr val="1A1494"/>
                </a:solidFill>
                <a:latin typeface="Arial" panose="020B0604020202020204" pitchFamily="34" charset="0"/>
                <a:cs typeface="Arial" panose="020B0604020202020204" pitchFamily="34" charset="0"/>
              </a:rPr>
              <a:t>EVN đã cung cấp 12/12 (100%) các dịch điện trực tuyến mức độ 4 lên Cổng DVCQG. Đã có gần 500 nghìn lượng yêu cầu các dịch vụ điện và gần 1,5 triệu hồ sơ về dịch vụ điện được đăng ký qua Cổng DVCQG. Các dịch vụ điện luôn nằm trong nhóm các dịch vụ nổi bật của Cổng, được nhiều người sử dụng nhất, chiếm tỷ lệ 77,16% số yêu cầu của các Bộ, ngành, địa phương được người dân và doanh nghiệp thực hiện trên Cổng DVCQG.</a:t>
            </a:r>
            <a:endParaRPr lang="en-US" sz="2000" b="1">
              <a:solidFill>
                <a:srgbClr val="1A1494"/>
              </a:solidFill>
              <a:latin typeface="Arial" panose="020B0604020202020204" pitchFamily="34" charset="0"/>
              <a:cs typeface="Arial" panose="020B0604020202020204" pitchFamily="34" charset="0"/>
            </a:endParaRPr>
          </a:p>
        </p:txBody>
      </p:sp>
      <p:pic>
        <p:nvPicPr>
          <p:cNvPr id="20" name="Content Placeholder 3">
            <a:extLst>
              <a:ext uri="{FF2B5EF4-FFF2-40B4-BE49-F238E27FC236}">
                <a16:creationId xmlns:a16="http://schemas.microsoft.com/office/drawing/2014/main" id="{D2B9B783-C2DC-47F7-8E93-7A894D090E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328" t="18343" r="-1" b="17911"/>
          <a:stretch/>
        </p:blipFill>
        <p:spPr>
          <a:xfrm>
            <a:off x="8001000" y="3505200"/>
            <a:ext cx="3693585" cy="2467504"/>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33C88194-3498-46C7-9C77-1C8B97684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0938" y="1113096"/>
            <a:ext cx="3542862" cy="2086593"/>
          </a:xfrm>
          <a:prstGeom prst="rect">
            <a:avLst/>
          </a:prstGeom>
        </p:spPr>
      </p:pic>
    </p:spTree>
    <p:extLst>
      <p:ext uri="{BB962C8B-B14F-4D97-AF65-F5344CB8AC3E}">
        <p14:creationId xmlns:p14="http://schemas.microsoft.com/office/powerpoint/2010/main" val="325740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D26457E-6E6B-4101-8E49-5DA347312EF3}"/>
              </a:ext>
            </a:extLst>
          </p:cNvPr>
          <p:cNvGrpSpPr>
            <a:grpSpLocks/>
          </p:cNvGrpSpPr>
          <p:nvPr/>
        </p:nvGrpSpPr>
        <p:grpSpPr bwMode="auto">
          <a:xfrm>
            <a:off x="0" y="868364"/>
            <a:ext cx="12161520" cy="46037"/>
            <a:chOff x="0" y="868681"/>
            <a:chExt cx="9144000" cy="45719"/>
          </a:xfrm>
        </p:grpSpPr>
        <p:sp>
          <p:nvSpPr>
            <p:cNvPr id="12" name="Rectangle 11">
              <a:extLst>
                <a:ext uri="{FF2B5EF4-FFF2-40B4-BE49-F238E27FC236}">
                  <a16:creationId xmlns:a16="http://schemas.microsoft.com/office/drawing/2014/main" id="{469AB7AD-1127-40B6-BD4A-D3545D0726BC}"/>
                </a:ext>
              </a:extLst>
            </p:cNvPr>
            <p:cNvSpPr/>
            <p:nvPr/>
          </p:nvSpPr>
          <p:spPr>
            <a:xfrm>
              <a:off x="0" y="868681"/>
              <a:ext cx="792163" cy="4571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E2BA5ACA-48DD-4BC9-B5DD-26C2AB441A00}"/>
                </a:ext>
              </a:extLst>
            </p:cNvPr>
            <p:cNvSpPr/>
            <p:nvPr/>
          </p:nvSpPr>
          <p:spPr>
            <a:xfrm>
              <a:off x="827088" y="868681"/>
              <a:ext cx="8316912"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5" name="Group 2">
            <a:extLst>
              <a:ext uri="{FF2B5EF4-FFF2-40B4-BE49-F238E27FC236}">
                <a16:creationId xmlns:a16="http://schemas.microsoft.com/office/drawing/2014/main" id="{A7882059-F1E3-4F39-BCD7-23AFEA6DCB30}"/>
              </a:ext>
            </a:extLst>
          </p:cNvPr>
          <p:cNvGrpSpPr>
            <a:grpSpLocks/>
          </p:cNvGrpSpPr>
          <p:nvPr/>
        </p:nvGrpSpPr>
        <p:grpSpPr bwMode="auto">
          <a:xfrm>
            <a:off x="30480" y="1"/>
            <a:ext cx="12161519" cy="6862997"/>
            <a:chOff x="-4763" y="13773"/>
            <a:chExt cx="9158388" cy="6863377"/>
          </a:xfrm>
        </p:grpSpPr>
        <p:sp>
          <p:nvSpPr>
            <p:cNvPr id="16" name="Rectangle 15">
              <a:extLst>
                <a:ext uri="{FF2B5EF4-FFF2-40B4-BE49-F238E27FC236}">
                  <a16:creationId xmlns:a16="http://schemas.microsoft.com/office/drawing/2014/main" id="{0742E6BB-6661-4541-9AD8-EF86993F98FB}"/>
                </a:ext>
              </a:extLst>
            </p:cNvPr>
            <p:cNvSpPr/>
            <p:nvPr/>
          </p:nvSpPr>
          <p:spPr>
            <a:xfrm>
              <a:off x="-4763" y="6267516"/>
              <a:ext cx="9158388" cy="609634"/>
            </a:xfrm>
            <a:prstGeom prst="rect">
              <a:avLst/>
            </a:prstGeom>
            <a:solidFill>
              <a:srgbClr val="1643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D:\backup07102013\o dia D\O D xin\logo EVN.jpg">
              <a:extLst>
                <a:ext uri="{FF2B5EF4-FFF2-40B4-BE49-F238E27FC236}">
                  <a16:creationId xmlns:a16="http://schemas.microsoft.com/office/drawing/2014/main" id="{7A380F36-DEEB-4869-AB9F-09DC834010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782" t="5409" r="58469" b="76636"/>
            <a:stretch>
              <a:fillRect/>
            </a:stretch>
          </p:blipFill>
          <p:spPr bwMode="auto">
            <a:xfrm>
              <a:off x="7661658" y="13773"/>
              <a:ext cx="1117383" cy="7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AutoShape 36">
            <a:extLst>
              <a:ext uri="{FF2B5EF4-FFF2-40B4-BE49-F238E27FC236}">
                <a16:creationId xmlns:a16="http://schemas.microsoft.com/office/drawing/2014/main" id="{39114AEE-DC4A-4A83-8A55-285EFED41824}"/>
              </a:ext>
            </a:extLst>
          </p:cNvPr>
          <p:cNvSpPr>
            <a:spLocks noChangeArrowheads="1"/>
          </p:cNvSpPr>
          <p:nvPr/>
        </p:nvSpPr>
        <p:spPr bwMode="blackWhite">
          <a:xfrm>
            <a:off x="990600" y="250211"/>
            <a:ext cx="8458200" cy="419457"/>
          </a:xfrm>
          <a:prstGeom prst="roundRect">
            <a:avLst>
              <a:gd name="adj" fmla="val 910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wrap="square" anchor="ctr">
            <a:spAutoFit/>
          </a:bodyPr>
          <a:lstStyle>
            <a:defPPr>
              <a:defRPr lang="en-US"/>
            </a:defPPr>
            <a:lvl1pPr algn="ctr" rtl="0" fontAlgn="base">
              <a:spcBef>
                <a:spcPct val="0"/>
              </a:spcBef>
              <a:spcAft>
                <a:spcPct val="0"/>
              </a:spcAft>
              <a:defRPr b="1" kern="1200">
                <a:solidFill>
                  <a:schemeClr val="tx1"/>
                </a:solidFill>
                <a:latin typeface="Verdana" pitchFamily="34" charset="0"/>
                <a:ea typeface="+mn-ea"/>
                <a:cs typeface="+mn-cs"/>
              </a:defRPr>
            </a:lvl1pPr>
            <a:lvl2pPr marL="457200" algn="ctr" rtl="0" fontAlgn="base">
              <a:spcBef>
                <a:spcPct val="0"/>
              </a:spcBef>
              <a:spcAft>
                <a:spcPct val="0"/>
              </a:spcAft>
              <a:defRPr b="1" kern="1200">
                <a:solidFill>
                  <a:schemeClr val="tx1"/>
                </a:solidFill>
                <a:latin typeface="Verdana" pitchFamily="34" charset="0"/>
                <a:ea typeface="+mn-ea"/>
                <a:cs typeface="+mn-cs"/>
              </a:defRPr>
            </a:lvl2pPr>
            <a:lvl3pPr marL="914400" algn="ctr" rtl="0" fontAlgn="base">
              <a:spcBef>
                <a:spcPct val="0"/>
              </a:spcBef>
              <a:spcAft>
                <a:spcPct val="0"/>
              </a:spcAft>
              <a:defRPr b="1" kern="1200">
                <a:solidFill>
                  <a:schemeClr val="tx1"/>
                </a:solidFill>
                <a:latin typeface="Verdana" pitchFamily="34" charset="0"/>
                <a:ea typeface="+mn-ea"/>
                <a:cs typeface="+mn-cs"/>
              </a:defRPr>
            </a:lvl3pPr>
            <a:lvl4pPr marL="1371600" algn="ctr" rtl="0" fontAlgn="base">
              <a:spcBef>
                <a:spcPct val="0"/>
              </a:spcBef>
              <a:spcAft>
                <a:spcPct val="0"/>
              </a:spcAft>
              <a:defRPr b="1" kern="1200">
                <a:solidFill>
                  <a:schemeClr val="tx1"/>
                </a:solidFill>
                <a:latin typeface="Verdana" pitchFamily="34" charset="0"/>
                <a:ea typeface="+mn-ea"/>
                <a:cs typeface="+mn-cs"/>
              </a:defRPr>
            </a:lvl4pPr>
            <a:lvl5pPr marL="1828800" algn="ctr" rtl="0" fontAlgn="base">
              <a:spcBef>
                <a:spcPct val="0"/>
              </a:spcBef>
              <a:spcAft>
                <a:spcPct val="0"/>
              </a:spcAft>
              <a:defRPr b="1" kern="1200">
                <a:solidFill>
                  <a:schemeClr val="tx1"/>
                </a:solidFill>
                <a:latin typeface="Verdana" pitchFamily="34" charset="0"/>
                <a:ea typeface="+mn-ea"/>
                <a:cs typeface="+mn-cs"/>
              </a:defRPr>
            </a:lvl5pPr>
            <a:lvl6pPr marL="2286000" algn="l" defTabSz="914400" rtl="0" eaLnBrk="1" latinLnBrk="0" hangingPunct="1">
              <a:defRPr b="1" kern="1200">
                <a:solidFill>
                  <a:schemeClr val="tx1"/>
                </a:solidFill>
                <a:latin typeface="Verdana" pitchFamily="34" charset="0"/>
                <a:ea typeface="+mn-ea"/>
                <a:cs typeface="+mn-cs"/>
              </a:defRPr>
            </a:lvl6pPr>
            <a:lvl7pPr marL="2743200" algn="l" defTabSz="914400" rtl="0" eaLnBrk="1" latinLnBrk="0" hangingPunct="1">
              <a:defRPr b="1" kern="1200">
                <a:solidFill>
                  <a:schemeClr val="tx1"/>
                </a:solidFill>
                <a:latin typeface="Verdana" pitchFamily="34" charset="0"/>
                <a:ea typeface="+mn-ea"/>
                <a:cs typeface="+mn-cs"/>
              </a:defRPr>
            </a:lvl7pPr>
            <a:lvl8pPr marL="3200400" algn="l" defTabSz="914400" rtl="0" eaLnBrk="1" latinLnBrk="0" hangingPunct="1">
              <a:defRPr b="1" kern="1200">
                <a:solidFill>
                  <a:schemeClr val="tx1"/>
                </a:solidFill>
                <a:latin typeface="Verdana" pitchFamily="34" charset="0"/>
                <a:ea typeface="+mn-ea"/>
                <a:cs typeface="+mn-cs"/>
              </a:defRPr>
            </a:lvl8pPr>
            <a:lvl9pPr marL="3657600" algn="l" defTabSz="914400" rtl="0" eaLnBrk="1" latinLnBrk="0" hangingPunct="1">
              <a:defRPr b="1" kern="1200">
                <a:solidFill>
                  <a:schemeClr val="tx1"/>
                </a:solidFill>
                <a:latin typeface="Verdana" pitchFamily="34" charset="0"/>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000">
                <a:solidFill>
                  <a:srgbClr val="164397"/>
                </a:solidFill>
                <a:latin typeface="Arial" panose="020B0604020202020204" pitchFamily="34" charset="0"/>
                <a:ea typeface="Verdana" panose="020B0604030504040204" pitchFamily="34" charset="0"/>
                <a:cs typeface="Arial" panose="020B0604020202020204" pitchFamily="34" charset="0"/>
              </a:rPr>
              <a:t>10 THÀNH TỰU NỔI BẬT CỦA EVN NĂM 2020</a:t>
            </a:r>
            <a:endParaRPr kumimoji="0" lang="en-US" sz="2000" b="1" i="0" u="none" strike="noStrike" kern="1200" cap="none" spc="0" normalizeH="0" baseline="0" noProof="0" dirty="0">
              <a:ln>
                <a:noFill/>
              </a:ln>
              <a:solidFill>
                <a:srgbClr val="164397"/>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8" name="TextBox 14">
            <a:extLst>
              <a:ext uri="{FF2B5EF4-FFF2-40B4-BE49-F238E27FC236}">
                <a16:creationId xmlns:a16="http://schemas.microsoft.com/office/drawing/2014/main" id="{20CF6BFF-A75F-462D-88E3-1522AA32B31D}"/>
              </a:ext>
            </a:extLst>
          </p:cNvPr>
          <p:cNvSpPr txBox="1">
            <a:spLocks noChangeArrowheads="1"/>
          </p:cNvSpPr>
          <p:nvPr/>
        </p:nvSpPr>
        <p:spPr bwMode="auto">
          <a:xfrm>
            <a:off x="5486400" y="914400"/>
            <a:ext cx="64770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809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8097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809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8097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809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buNone/>
            </a:pPr>
            <a:r>
              <a:rPr lang="en-US" sz="2400" b="1">
                <a:solidFill>
                  <a:srgbClr val="FF0000"/>
                </a:solidFill>
                <a:latin typeface="Arial" panose="020B0604020202020204" pitchFamily="34" charset="0"/>
                <a:cs typeface="Arial" panose="020B0604020202020204" pitchFamily="34" charset="0"/>
              </a:rPr>
              <a:t>4. Tiên phong về ứng dụng khoa học công nghệ và chuyển đổi số trong các hoạt động sản xuất kinh doanh</a:t>
            </a:r>
          </a:p>
          <a:p>
            <a:pPr>
              <a:buNone/>
            </a:pPr>
            <a:endParaRPr lang="en-US" sz="2000">
              <a:solidFill>
                <a:srgbClr val="1A1494"/>
              </a:solidFill>
              <a:latin typeface="Arial" panose="020B0604020202020204" pitchFamily="34" charset="0"/>
              <a:cs typeface="Arial" panose="020B0604020202020204" pitchFamily="34" charset="0"/>
            </a:endParaRPr>
          </a:p>
          <a:p>
            <a:pPr marL="342900" indent="-342900" algn="just"/>
            <a:r>
              <a:rPr lang="en-US" sz="2000">
                <a:solidFill>
                  <a:srgbClr val="1A1494"/>
                </a:solidFill>
                <a:latin typeface="Arial" panose="020B0604020202020204" pitchFamily="34" charset="0"/>
                <a:cs typeface="Arial" panose="020B0604020202020204" pitchFamily="34" charset="0"/>
              </a:rPr>
              <a:t>Những năm qua, EVN đã ứng dụng mạnh mẽ, đồng bộ các hệ thống công nghệ thông tin, phục vụ hiệu quả công tác quản lý, cũng như trong các hoạt động sản xuất, kinh doanh của Tập đoàn. Nhờ đó, mang tới nhiều lợi ích cho khách hàng sử dụng điện và góp phần xây dựng nền kinh tế số. EVN đã ứng dụng nhiều công nghệ mới trong quản lý vận hành để nâng cao độ tin cậy vận hành và tăng năng suất lao động. </a:t>
            </a:r>
          </a:p>
          <a:p>
            <a:pPr marL="342900" indent="-342900" algn="just"/>
            <a:r>
              <a:rPr lang="en-US" sz="2000">
                <a:solidFill>
                  <a:srgbClr val="1A1494"/>
                </a:solidFill>
                <a:latin typeface="Arial" panose="020B0604020202020204" pitchFamily="34" charset="0"/>
                <a:cs typeface="Arial" panose="020B0604020202020204" pitchFamily="34" charset="0"/>
              </a:rPr>
              <a:t>Năm 2020, đã có 9 cơ quan, đơn vị thuộc Tập đoàn Điện lực Quốc gia Việt Nam (EVN) vinh dự được vinh danh Doanh nghiệp chuyển đổi số xuất sắc. </a:t>
            </a:r>
          </a:p>
        </p:txBody>
      </p:sp>
      <p:pic>
        <p:nvPicPr>
          <p:cNvPr id="14" name="Content Placeholder 3">
            <a:extLst>
              <a:ext uri="{FF2B5EF4-FFF2-40B4-BE49-F238E27FC236}">
                <a16:creationId xmlns:a16="http://schemas.microsoft.com/office/drawing/2014/main" id="{A5492F31-2E1F-4B8C-8AB9-605AF26DF7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123" r="47105" b="18246"/>
          <a:stretch/>
        </p:blipFill>
        <p:spPr>
          <a:xfrm>
            <a:off x="233617" y="1860716"/>
            <a:ext cx="5100383" cy="3397084"/>
          </a:xfrm>
          <a:prstGeom prst="rect">
            <a:avLst/>
          </a:prstGeom>
        </p:spPr>
      </p:pic>
    </p:spTree>
    <p:extLst>
      <p:ext uri="{BB962C8B-B14F-4D97-AF65-F5344CB8AC3E}">
        <p14:creationId xmlns:p14="http://schemas.microsoft.com/office/powerpoint/2010/main" val="939193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26481A1BC4F54D49B50A0198ABC596C8" ma:contentTypeVersion="13" ma:contentTypeDescription="Tạo tài liệu mới." ma:contentTypeScope="" ma:versionID="ae6c2c5482e1e0adc371a274ba88951d">
  <xsd:schema xmlns:xsd="http://www.w3.org/2001/XMLSchema" xmlns:xs="http://www.w3.org/2001/XMLSchema" xmlns:p="http://schemas.microsoft.com/office/2006/metadata/properties" xmlns:ns3="1d9d20d7-13c4-498e-a935-ecc052f7fe4f" xmlns:ns4="15d4ad61-6e5b-418e-a43d-c9f59d8f0fb7" targetNamespace="http://schemas.microsoft.com/office/2006/metadata/properties" ma:root="true" ma:fieldsID="99c3e55a506143370b29c05622f4522d" ns3:_="" ns4:_="">
    <xsd:import namespace="1d9d20d7-13c4-498e-a935-ecc052f7fe4f"/>
    <xsd:import namespace="15d4ad61-6e5b-418e-a43d-c9f59d8f0fb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d20d7-13c4-498e-a935-ecc052f7fe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d4ad61-6e5b-418e-a43d-c9f59d8f0fb7" elementFormDefault="qualified">
    <xsd:import namespace="http://schemas.microsoft.com/office/2006/documentManagement/types"/>
    <xsd:import namespace="http://schemas.microsoft.com/office/infopath/2007/PartnerControls"/>
    <xsd:element name="SharedWithUsers" ma:index="1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hia sẻ Có Chi tiết" ma:internalName="SharedWithDetails" ma:readOnly="true">
      <xsd:simpleType>
        <xsd:restriction base="dms:Note">
          <xsd:maxLength value="255"/>
        </xsd:restriction>
      </xsd:simpleType>
    </xsd:element>
    <xsd:element name="SharingHintHash" ma:index="20" nillable="true" ma:displayName="Hàm băm Gợi ý Chia sẻ"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076CFB-FEA6-412B-83BF-7E71A60036C5}">
  <ds:schemaRefs>
    <ds:schemaRef ds:uri="http://schemas.microsoft.com/sharepoint/v3/contenttype/forms"/>
  </ds:schemaRefs>
</ds:datastoreItem>
</file>

<file path=customXml/itemProps2.xml><?xml version="1.0" encoding="utf-8"?>
<ds:datastoreItem xmlns:ds="http://schemas.openxmlformats.org/officeDocument/2006/customXml" ds:itemID="{B6F8BF4E-A5AC-463A-AD84-6723CED58E1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41C9D6D-28BA-4EF2-8CDB-CE4EC5468B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9d20d7-13c4-498e-a935-ecc052f7fe4f"/>
    <ds:schemaRef ds:uri="15d4ad61-6e5b-418e-a43d-c9f59d8f0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31068</TotalTime>
  <Words>5672</Words>
  <Application>Microsoft Office PowerPoint</Application>
  <PresentationFormat>Widescreen</PresentationFormat>
  <Paragraphs>252</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(Body)</vt:lpstr>
      <vt:lpstr>Calibri</vt:lpstr>
      <vt:lpstr>Calibri Light</vt:lpstr>
      <vt:lpstr>Segoe UI Black</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MINHTD@EVN.COM.VN</dc:creator>
  <cp:lastModifiedBy>Trinh Mai Phuong</cp:lastModifiedBy>
  <cp:revision>945</cp:revision>
  <cp:lastPrinted>2017-01-07T12:33:47Z</cp:lastPrinted>
  <dcterms:created xsi:type="dcterms:W3CDTF">2014-02-17T06:39:40Z</dcterms:created>
  <dcterms:modified xsi:type="dcterms:W3CDTF">2020-12-23T02:48:45Z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0x01010026481A1BC4F54D49B50A0198ABC596C8</vt:lpwstr>
  </property>
</Properties>
</file>